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68C49C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</p:sldMasterIdLst>
  <p:sldIdLst>
    <p:sldId id="256" r:id="rId2"/>
  </p:sldIdLst>
  <p:sldSz cx="43891200" cy="37490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7BE1922-3D7A-4E00-EDF2-30FD6F5BFB60}" name="Hurst, Travis (hurstts)" initials="HT" userId="S::hurstts@mail.uc.edu::5f2af4ad-4668-4979-8174-a5e5bc0b4e11" providerId="AD"/>
  <p188:author id="{E34096ED-BB6E-6CB9-61A1-0E06A62507BD}" name="Imes, Gabriel (imesgw)" initials="IG" userId="S::imesgw@mail.uc.edu::96613333-cffd-4bc7-8396-205b6c59a2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FFF2F2"/>
    <a:srgbClr val="C72A37"/>
    <a:srgbClr val="B8C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5371D-BE99-D6EB-A9F0-9384C4C5ABEE}" v="1" dt="2025-03-24T04:01:00.491"/>
    <p1510:client id="{1353B643-EE27-9E6E-8F51-75011BB5AD06}" v="1177" dt="2025-03-23T23:11:31.619"/>
    <p1510:client id="{23F2B396-28D9-0E03-4606-B3828FCA0482}" v="2757" dt="2025-03-24T02:09:44.903"/>
    <p1510:client id="{2BB8E4FB-B453-6E43-5C92-CA49D26E055D}" v="458" dt="2025-03-23T22:01:10.797"/>
    <p1510:client id="{4592F8DA-99D1-593E-B957-DB7DB70EB8EC}" v="19" dt="2025-03-24T01:34:26.102"/>
    <p1510:client id="{6BE70A42-4D35-6ECE-4D52-F3813627A90C}" v="25" dt="2025-03-24T01:36:47.490"/>
    <p1510:client id="{9E7ADC70-6F29-C396-AC8F-130AA5372F1D}" v="261" dt="2025-03-24T01:23:30.683"/>
    <p1510:client id="{A407E8F8-10E0-A532-B725-7FFE6330A9E6}" v="11" dt="2025-03-25T02:30:36.467"/>
    <p1510:client id="{AE584EA1-153A-4564-B186-63BF05DBE97A}" v="378" dt="2025-04-14T21:03:54.149"/>
    <p1510:client id="{C0E21A8F-739E-427D-EC6E-FF2372DC6403}" v="82" dt="2025-03-23T23:28:44.291"/>
    <p1510:client id="{DEDBB422-DF45-C811-F8A9-95B1208DEA42}" v="2" dt="2025-03-23T21:11:15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" d="100"/>
          <a:sy n="14" d="100"/>
        </p:scale>
        <p:origin x="109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omments/modernComment_100_68C49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987763-4840-425A-92C8-E8366FA88BBB}" authorId="{07BE1922-3D7A-4E00-EDF2-30FD6F5BFB60}" created="2025-03-23T23:05:49.938">
    <pc:sldMkLst xmlns:pc="http://schemas.microsoft.com/office/powerpoint/2013/main/command">
      <pc:docMk/>
      <pc:sldMk cId="109857222" sldId="256"/>
    </pc:sldMkLst>
    <p188:replyLst>
      <p188:reply id="{4CD26D85-6844-44C8-AF40-DB4D8A312E48}" authorId="{07BE1922-3D7A-4E00-EDF2-30FD6F5BFB60}" created="2025-03-23T23:11:31.619">
        <p188:txBody>
          <a:bodyPr/>
          <a:lstStyle/>
          <a:p>
            <a:r>
              <a:rPr lang="en-US"/>
              <a:t>for real now</a:t>
            </a:r>
          </a:p>
        </p188:txBody>
      </p188:reply>
    </p188:replyLst>
    <p188:txBody>
      <a:bodyPr/>
      <a:lstStyle/>
      <a:p>
        <a:r>
          <a:rPr lang="en-US"/>
          <a:t>I will be back in 15</a:t>
        </a:r>
      </a:p>
    </p188:txBody>
  </p188:cm>
  <p188:cm id="{27548C6D-E6B1-4807-9488-ECC5678F623F}" authorId="{07BE1922-3D7A-4E00-EDF2-30FD6F5BFB60}" created="2025-03-24T01:32:49.70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9857222" sldId="256"/>
      <ac:picMk id="51" creationId="{A3635E64-9461-8C3E-AE74-EEEE175A0180}"/>
    </ac:deMkLst>
    <p188:replyLst>
      <p188:reply id="{6EE468B4-8EF2-4DD5-BE25-D82481AFBA27}" authorId="{E34096ED-BB6E-6CB9-61A1-0E06A62507BD}" created="2025-03-24T01:35:18.818">
        <p188:txBody>
          <a:bodyPr/>
          <a:lstStyle/>
          <a:p>
            <a:r>
              <a:rPr lang="en-US"/>
              <a:t>Yeah the crop thing is being very sensitive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5-03-24T01:37:38.718" authorId="{07BE1922-3D7A-4E00-EDF2-30FD6F5BFB60}"/>
              </p223:rxn>
            </p223:reactions>
          </p:ext>
        </p188:extLst>
      </p188:reply>
    </p188:replyLst>
    <p188:txBody>
      <a:bodyPr/>
      <a:lstStyle/>
      <a:p>
        <a:r>
          <a:rPr lang="en-US"/>
          <a:t>yeah I tried to crop it, not sure why the white bar over your head wont go away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" y="4165603"/>
            <a:ext cx="32909827" cy="291592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3372948" y="4165603"/>
            <a:ext cx="10531147" cy="2915920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1453" y="7098183"/>
            <a:ext cx="26334720" cy="17795443"/>
          </a:xfrm>
        </p:spPr>
        <p:txBody>
          <a:bodyPr anchor="b">
            <a:normAutofit/>
          </a:bodyPr>
          <a:lstStyle>
            <a:lvl1pPr algn="l">
              <a:defRPr sz="6322" spc="-117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053" y="25530678"/>
            <a:ext cx="26334720" cy="4998720"/>
          </a:xfrm>
        </p:spPr>
        <p:txBody>
          <a:bodyPr anchor="t">
            <a:normAutofit/>
          </a:bodyPr>
          <a:lstStyle>
            <a:lvl1pPr marL="0" indent="0" algn="l">
              <a:buNone/>
              <a:defRPr sz="2341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535244" indent="0" algn="ctr">
              <a:buNone/>
              <a:defRPr sz="2341"/>
            </a:lvl2pPr>
            <a:lvl3pPr marL="1070488" indent="0" algn="ctr">
              <a:buNone/>
              <a:defRPr sz="2341"/>
            </a:lvl3pPr>
            <a:lvl4pPr marL="1605732" indent="0" algn="ctr">
              <a:buNone/>
              <a:defRPr sz="2341"/>
            </a:lvl4pPr>
            <a:lvl5pPr marL="2140976" indent="0" algn="ctr">
              <a:buNone/>
              <a:defRPr sz="2341"/>
            </a:lvl5pPr>
            <a:lvl6pPr marL="2676220" indent="0" algn="ctr">
              <a:buNone/>
              <a:defRPr sz="2341"/>
            </a:lvl6pPr>
            <a:lvl7pPr marL="3211464" indent="0" algn="ctr">
              <a:buNone/>
              <a:defRPr sz="2341"/>
            </a:lvl7pPr>
            <a:lvl8pPr marL="3746708" indent="0" algn="ctr">
              <a:buNone/>
              <a:defRPr sz="2341"/>
            </a:lvl8pPr>
            <a:lvl9pPr marL="4281952" indent="0" algn="ctr">
              <a:buNone/>
              <a:defRPr sz="234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8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5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1600" y="5415280"/>
            <a:ext cx="10149840" cy="2707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24483" y="4748784"/>
            <a:ext cx="26334720" cy="2799283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1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4483" y="7098183"/>
            <a:ext cx="26334720" cy="17795443"/>
          </a:xfrm>
        </p:spPr>
        <p:txBody>
          <a:bodyPr anchor="b">
            <a:normAutofit/>
          </a:bodyPr>
          <a:lstStyle>
            <a:lvl1pPr>
              <a:defRPr sz="6322" b="0" spc="-117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90320" y="25543459"/>
            <a:ext cx="26334720" cy="4998720"/>
          </a:xfrm>
        </p:spPr>
        <p:txBody>
          <a:bodyPr anchor="t">
            <a:normAutofit/>
          </a:bodyPr>
          <a:lstStyle>
            <a:lvl1pPr marL="0" indent="0">
              <a:buNone/>
              <a:defRPr sz="234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35244" indent="0">
              <a:buNone/>
              <a:defRPr sz="2107">
                <a:solidFill>
                  <a:schemeClr val="tx1">
                    <a:tint val="75000"/>
                  </a:schemeClr>
                </a:solidFill>
              </a:defRPr>
            </a:lvl2pPr>
            <a:lvl3pPr marL="1070488" indent="0">
              <a:buNone/>
              <a:defRPr sz="1873">
                <a:solidFill>
                  <a:schemeClr val="tx1">
                    <a:tint val="75000"/>
                  </a:schemeClr>
                </a:solidFill>
              </a:defRPr>
            </a:lvl3pPr>
            <a:lvl4pPr marL="1605732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4pPr>
            <a:lvl5pPr marL="2140976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5pPr>
            <a:lvl6pPr marL="2676220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6pPr>
            <a:lvl7pPr marL="3211464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7pPr>
            <a:lvl8pPr marL="3746708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8pPr>
            <a:lvl9pPr marL="4281952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24483" y="4748784"/>
            <a:ext cx="12508992" cy="27992832"/>
          </a:xfrm>
        </p:spPr>
        <p:txBody>
          <a:bodyPr/>
          <a:lstStyle>
            <a:lvl1pPr>
              <a:defRPr sz="2224"/>
            </a:lvl1pPr>
            <a:lvl2pPr>
              <a:defRPr sz="1990"/>
            </a:lvl2pPr>
            <a:lvl3pPr>
              <a:defRPr sz="1756"/>
            </a:lvl3pPr>
            <a:lvl4pPr>
              <a:defRPr sz="1522"/>
            </a:lvl4pPr>
            <a:lvl5pPr>
              <a:defRPr sz="1522"/>
            </a:lvl5pPr>
            <a:lvl6pPr>
              <a:defRPr sz="1522"/>
            </a:lvl6pPr>
            <a:lvl7pPr>
              <a:defRPr sz="1522"/>
            </a:lvl7pPr>
            <a:lvl8pPr>
              <a:defRPr sz="1522"/>
            </a:lvl8pPr>
            <a:lvl9pPr>
              <a:defRPr sz="15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45232" y="4748784"/>
            <a:ext cx="12508992" cy="27992832"/>
          </a:xfrm>
        </p:spPr>
        <p:txBody>
          <a:bodyPr/>
          <a:lstStyle>
            <a:lvl1pPr>
              <a:defRPr sz="2224"/>
            </a:lvl1pPr>
            <a:lvl2pPr>
              <a:defRPr sz="1990"/>
            </a:lvl2pPr>
            <a:lvl3pPr>
              <a:defRPr sz="1756"/>
            </a:lvl3pPr>
            <a:lvl4pPr>
              <a:defRPr sz="1522"/>
            </a:lvl4pPr>
            <a:lvl5pPr>
              <a:defRPr sz="1522"/>
            </a:lvl5pPr>
            <a:lvl6pPr>
              <a:defRPr sz="1522"/>
            </a:lvl6pPr>
            <a:lvl7pPr>
              <a:defRPr sz="1522"/>
            </a:lvl7pPr>
            <a:lvl8pPr>
              <a:defRPr sz="1522"/>
            </a:lvl8pPr>
            <a:lvl9pPr>
              <a:defRPr sz="15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8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24483" y="5595603"/>
            <a:ext cx="12508992" cy="4415536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24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35244" indent="0">
              <a:buNone/>
              <a:defRPr sz="2224" b="1"/>
            </a:lvl2pPr>
            <a:lvl3pPr marL="1070488" indent="0">
              <a:buNone/>
              <a:defRPr sz="2107" b="1"/>
            </a:lvl3pPr>
            <a:lvl4pPr marL="1605732" indent="0">
              <a:buNone/>
              <a:defRPr sz="1873" b="1"/>
            </a:lvl4pPr>
            <a:lvl5pPr marL="2140976" indent="0">
              <a:buNone/>
              <a:defRPr sz="1873" b="1"/>
            </a:lvl5pPr>
            <a:lvl6pPr marL="2676220" indent="0">
              <a:buNone/>
              <a:defRPr sz="1873" b="1"/>
            </a:lvl6pPr>
            <a:lvl7pPr marL="3211464" indent="0">
              <a:buNone/>
              <a:defRPr sz="1873" b="1"/>
            </a:lvl7pPr>
            <a:lvl8pPr marL="3746708" indent="0">
              <a:buNone/>
              <a:defRPr sz="1873" b="1"/>
            </a:lvl8pPr>
            <a:lvl9pPr marL="4281952" indent="0">
              <a:buNone/>
              <a:defRPr sz="18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24483" y="10555783"/>
            <a:ext cx="12508992" cy="21994368"/>
          </a:xfrm>
        </p:spPr>
        <p:txBody>
          <a:bodyPr/>
          <a:lstStyle>
            <a:lvl1pPr>
              <a:defRPr sz="2224"/>
            </a:lvl1pPr>
            <a:lvl2pPr>
              <a:defRPr sz="1990"/>
            </a:lvl2pPr>
            <a:lvl3pPr>
              <a:defRPr sz="1756"/>
            </a:lvl3pPr>
            <a:lvl4pPr>
              <a:defRPr sz="1522"/>
            </a:lvl4pPr>
            <a:lvl5pPr>
              <a:defRPr sz="1522"/>
            </a:lvl5pPr>
            <a:lvl6pPr>
              <a:defRPr sz="1522"/>
            </a:lvl6pPr>
            <a:lvl7pPr>
              <a:defRPr sz="1522"/>
            </a:lvl7pPr>
            <a:lvl8pPr>
              <a:defRPr sz="1522"/>
            </a:lvl8pPr>
            <a:lvl9pPr>
              <a:defRPr sz="15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146466" y="5595612"/>
            <a:ext cx="12508992" cy="4445335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24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35244" indent="0">
              <a:buNone/>
              <a:defRPr sz="2224" b="1"/>
            </a:lvl2pPr>
            <a:lvl3pPr marL="1070488" indent="0">
              <a:buNone/>
              <a:defRPr sz="2107" b="1"/>
            </a:lvl3pPr>
            <a:lvl4pPr marL="1605732" indent="0">
              <a:buNone/>
              <a:defRPr sz="1873" b="1"/>
            </a:lvl4pPr>
            <a:lvl5pPr marL="2140976" indent="0">
              <a:buNone/>
              <a:defRPr sz="1873" b="1"/>
            </a:lvl5pPr>
            <a:lvl6pPr marL="2676220" indent="0">
              <a:buNone/>
              <a:defRPr sz="1873" b="1"/>
            </a:lvl6pPr>
            <a:lvl7pPr marL="3211464" indent="0">
              <a:buNone/>
              <a:defRPr sz="1873" b="1"/>
            </a:lvl7pPr>
            <a:lvl8pPr marL="3746708" indent="0">
              <a:buNone/>
              <a:defRPr sz="1873" b="1"/>
            </a:lvl8pPr>
            <a:lvl9pPr marL="4281952" indent="0">
              <a:buNone/>
              <a:defRPr sz="18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146466" y="10555783"/>
            <a:ext cx="12508992" cy="21994368"/>
          </a:xfrm>
        </p:spPr>
        <p:txBody>
          <a:bodyPr/>
          <a:lstStyle>
            <a:lvl1pPr>
              <a:defRPr sz="2224"/>
            </a:lvl1pPr>
            <a:lvl2pPr>
              <a:defRPr sz="1990"/>
            </a:lvl2pPr>
            <a:lvl3pPr>
              <a:defRPr sz="1756"/>
            </a:lvl3pPr>
            <a:lvl4pPr>
              <a:defRPr sz="1522"/>
            </a:lvl4pPr>
            <a:lvl5pPr>
              <a:defRPr sz="1522"/>
            </a:lvl5pPr>
            <a:lvl6pPr>
              <a:defRPr sz="1522"/>
            </a:lvl6pPr>
            <a:lvl7pPr>
              <a:defRPr sz="1522"/>
            </a:lvl7pPr>
            <a:lvl8pPr>
              <a:defRPr sz="1522"/>
            </a:lvl8pPr>
            <a:lvl9pPr>
              <a:defRPr sz="15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7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6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2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715" y="6248400"/>
            <a:ext cx="10204704" cy="11996928"/>
          </a:xfrm>
        </p:spPr>
        <p:txBody>
          <a:bodyPr anchor="b">
            <a:normAutofit/>
          </a:bodyPr>
          <a:lstStyle>
            <a:lvl1pPr>
              <a:defRPr sz="3278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24483" y="4748784"/>
            <a:ext cx="26334720" cy="27992832"/>
          </a:xfrm>
        </p:spPr>
        <p:txBody>
          <a:bodyPr/>
          <a:lstStyle>
            <a:lvl1pPr>
              <a:defRPr sz="2341"/>
            </a:lvl1pPr>
            <a:lvl2pPr>
              <a:defRPr sz="2107"/>
            </a:lvl2pPr>
            <a:lvl3pPr>
              <a:defRPr sz="1873"/>
            </a:lvl3pPr>
            <a:lvl4pPr>
              <a:defRPr sz="1639"/>
            </a:lvl4pPr>
            <a:lvl5pPr>
              <a:defRPr sz="1639"/>
            </a:lvl5pPr>
            <a:lvl6pPr>
              <a:defRPr sz="1639"/>
            </a:lvl6pPr>
            <a:lvl7pPr>
              <a:defRPr sz="1639"/>
            </a:lvl7pPr>
            <a:lvl8pPr>
              <a:defRPr sz="1639"/>
            </a:lvl8pPr>
            <a:lvl9pPr>
              <a:defRPr sz="16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1715" y="18245328"/>
            <a:ext cx="10204704" cy="1399641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937"/>
              </a:spcBef>
              <a:buNone/>
              <a:defRPr sz="1463">
                <a:solidFill>
                  <a:srgbClr val="FFFFFF"/>
                </a:solidFill>
              </a:defRPr>
            </a:lvl1pPr>
            <a:lvl2pPr marL="535244" indent="0">
              <a:buNone/>
              <a:defRPr sz="1405"/>
            </a:lvl2pPr>
            <a:lvl3pPr marL="1070488" indent="0">
              <a:buNone/>
              <a:defRPr sz="1171"/>
            </a:lvl3pPr>
            <a:lvl4pPr marL="1605732" indent="0">
              <a:buNone/>
              <a:defRPr sz="1054"/>
            </a:lvl4pPr>
            <a:lvl5pPr marL="2140976" indent="0">
              <a:buNone/>
              <a:defRPr sz="1054"/>
            </a:lvl5pPr>
            <a:lvl6pPr marL="2676220" indent="0">
              <a:buNone/>
              <a:defRPr sz="1054"/>
            </a:lvl6pPr>
            <a:lvl7pPr marL="3211464" indent="0">
              <a:buNone/>
              <a:defRPr sz="1054"/>
            </a:lvl7pPr>
            <a:lvl8pPr marL="3746708" indent="0">
              <a:buNone/>
              <a:defRPr sz="1054"/>
            </a:lvl8pPr>
            <a:lvl9pPr marL="4281952" indent="0">
              <a:buNone/>
              <a:defRPr sz="10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5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715" y="6248400"/>
            <a:ext cx="10204704" cy="11996928"/>
          </a:xfrm>
        </p:spPr>
        <p:txBody>
          <a:bodyPr anchor="b">
            <a:normAutofit/>
          </a:bodyPr>
          <a:lstStyle>
            <a:lvl1pPr>
              <a:defRPr sz="327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54321" y="4195224"/>
            <a:ext cx="29214830" cy="29142538"/>
          </a:xfrm>
          <a:solidFill>
            <a:schemeClr val="bg2">
              <a:lumMod val="60000"/>
              <a:lumOff val="40000"/>
            </a:schemeClr>
          </a:solidFill>
        </p:spPr>
        <p:txBody>
          <a:bodyPr anchor="t"/>
          <a:lstStyle>
            <a:lvl1pPr marL="0" indent="0">
              <a:buNone/>
              <a:defRPr sz="3746"/>
            </a:lvl1pPr>
            <a:lvl2pPr marL="535244" indent="0">
              <a:buNone/>
              <a:defRPr sz="3278"/>
            </a:lvl2pPr>
            <a:lvl3pPr marL="1070488" indent="0">
              <a:buNone/>
              <a:defRPr sz="2810"/>
            </a:lvl3pPr>
            <a:lvl4pPr marL="1605732" indent="0">
              <a:buNone/>
              <a:defRPr sz="2341"/>
            </a:lvl4pPr>
            <a:lvl5pPr marL="2140976" indent="0">
              <a:buNone/>
              <a:defRPr sz="2341"/>
            </a:lvl5pPr>
            <a:lvl6pPr marL="2676220" indent="0">
              <a:buNone/>
              <a:defRPr sz="2341"/>
            </a:lvl6pPr>
            <a:lvl7pPr marL="3211464" indent="0">
              <a:buNone/>
              <a:defRPr sz="2341"/>
            </a:lvl7pPr>
            <a:lvl8pPr marL="3746708" indent="0">
              <a:buNone/>
              <a:defRPr sz="2341"/>
            </a:lvl8pPr>
            <a:lvl9pPr marL="4281952" indent="0">
              <a:buNone/>
              <a:defRPr sz="234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1715" y="18261958"/>
            <a:ext cx="10204704" cy="1399641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937"/>
              </a:spcBef>
              <a:buNone/>
              <a:defRPr sz="1463">
                <a:solidFill>
                  <a:srgbClr val="FFFFFF"/>
                </a:solidFill>
              </a:defRPr>
            </a:lvl1pPr>
            <a:lvl2pPr marL="535244" indent="0">
              <a:buNone/>
              <a:defRPr sz="1405"/>
            </a:lvl2pPr>
            <a:lvl3pPr marL="1070488" indent="0">
              <a:buNone/>
              <a:defRPr sz="1171"/>
            </a:lvl3pPr>
            <a:lvl4pPr marL="1605732" indent="0">
              <a:buNone/>
              <a:defRPr sz="1054"/>
            </a:lvl4pPr>
            <a:lvl5pPr marL="2140976" indent="0">
              <a:buNone/>
              <a:defRPr sz="1054"/>
            </a:lvl5pPr>
            <a:lvl6pPr marL="2676220" indent="0">
              <a:buNone/>
              <a:defRPr sz="1054"/>
            </a:lvl6pPr>
            <a:lvl7pPr marL="3211464" indent="0">
              <a:buNone/>
              <a:defRPr sz="1054"/>
            </a:lvl7pPr>
            <a:lvl8pPr marL="3746708" indent="0">
              <a:buNone/>
              <a:defRPr sz="1054"/>
            </a:lvl8pPr>
            <a:lvl9pPr marL="4281952" indent="0">
              <a:buNone/>
              <a:defRPr sz="10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2596765" y="34748055"/>
            <a:ext cx="21281462" cy="199601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3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" y="4148937"/>
            <a:ext cx="12396926" cy="29142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0507" y="6143650"/>
            <a:ext cx="10610938" cy="25153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537110" y="4148937"/>
            <a:ext cx="1382573" cy="2914253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29365" y="4723790"/>
            <a:ext cx="26334720" cy="27992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4875" y="34748055"/>
            <a:ext cx="9875520" cy="19960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929365" y="34748055"/>
            <a:ext cx="21281462" cy="19960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282892" y="34748055"/>
            <a:ext cx="5511336" cy="19960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8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02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" Type="http://schemas.microsoft.com/office/2018/10/relationships/comments" Target="../comments/modernComment_100_68C49C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563DB6F-D46C-51C0-A8C0-62FFD05AC7D4}"/>
              </a:ext>
            </a:extLst>
          </p:cNvPr>
          <p:cNvSpPr/>
          <p:nvPr/>
        </p:nvSpPr>
        <p:spPr>
          <a:xfrm>
            <a:off x="12293754" y="18777202"/>
            <a:ext cx="30175023" cy="9599195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EAF696-567E-5C73-6F26-FD93999842FD}"/>
              </a:ext>
            </a:extLst>
          </p:cNvPr>
          <p:cNvSpPr/>
          <p:nvPr/>
        </p:nvSpPr>
        <p:spPr>
          <a:xfrm>
            <a:off x="-16793" y="3665482"/>
            <a:ext cx="12535912" cy="31458353"/>
          </a:xfrm>
          <a:prstGeom prst="rect">
            <a:avLst/>
          </a:prstGeom>
          <a:solidFill>
            <a:srgbClr val="DEDED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" y="3523741"/>
            <a:ext cx="12523009" cy="1784135"/>
          </a:xfr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741067">
                  <a:custGeom>
                    <a:avLst/>
                    <a:gdLst>
                      <a:gd name="connsiteX0" fmla="*/ 0 w 8982722"/>
                      <a:gd name="connsiteY0" fmla="*/ 0 h 1069030"/>
                      <a:gd name="connsiteX1" fmla="*/ 419194 w 8982722"/>
                      <a:gd name="connsiteY1" fmla="*/ 0 h 1069030"/>
                      <a:gd name="connsiteX2" fmla="*/ 838387 w 8982722"/>
                      <a:gd name="connsiteY2" fmla="*/ 0 h 1069030"/>
                      <a:gd name="connsiteX3" fmla="*/ 1167754 w 8982722"/>
                      <a:gd name="connsiteY3" fmla="*/ 0 h 1069030"/>
                      <a:gd name="connsiteX4" fmla="*/ 1676775 w 8982722"/>
                      <a:gd name="connsiteY4" fmla="*/ 0 h 1069030"/>
                      <a:gd name="connsiteX5" fmla="*/ 2365450 w 8982722"/>
                      <a:gd name="connsiteY5" fmla="*/ 0 h 1069030"/>
                      <a:gd name="connsiteX6" fmla="*/ 3054125 w 8982722"/>
                      <a:gd name="connsiteY6" fmla="*/ 0 h 1069030"/>
                      <a:gd name="connsiteX7" fmla="*/ 3563146 w 8982722"/>
                      <a:gd name="connsiteY7" fmla="*/ 0 h 1069030"/>
                      <a:gd name="connsiteX8" fmla="*/ 3892513 w 8982722"/>
                      <a:gd name="connsiteY8" fmla="*/ 0 h 1069030"/>
                      <a:gd name="connsiteX9" fmla="*/ 4401534 w 8982722"/>
                      <a:gd name="connsiteY9" fmla="*/ 0 h 1069030"/>
                      <a:gd name="connsiteX10" fmla="*/ 4730900 w 8982722"/>
                      <a:gd name="connsiteY10" fmla="*/ 0 h 1069030"/>
                      <a:gd name="connsiteX11" fmla="*/ 5239921 w 8982722"/>
                      <a:gd name="connsiteY11" fmla="*/ 0 h 1069030"/>
                      <a:gd name="connsiteX12" fmla="*/ 5748942 w 8982722"/>
                      <a:gd name="connsiteY12" fmla="*/ 0 h 1069030"/>
                      <a:gd name="connsiteX13" fmla="*/ 6168136 w 8982722"/>
                      <a:gd name="connsiteY13" fmla="*/ 0 h 1069030"/>
                      <a:gd name="connsiteX14" fmla="*/ 6587329 w 8982722"/>
                      <a:gd name="connsiteY14" fmla="*/ 0 h 1069030"/>
                      <a:gd name="connsiteX15" fmla="*/ 6916696 w 8982722"/>
                      <a:gd name="connsiteY15" fmla="*/ 0 h 1069030"/>
                      <a:gd name="connsiteX16" fmla="*/ 7515544 w 8982722"/>
                      <a:gd name="connsiteY16" fmla="*/ 0 h 1069030"/>
                      <a:gd name="connsiteX17" fmla="*/ 8204219 w 8982722"/>
                      <a:gd name="connsiteY17" fmla="*/ 0 h 1069030"/>
                      <a:gd name="connsiteX18" fmla="*/ 8982722 w 8982722"/>
                      <a:gd name="connsiteY18" fmla="*/ 0 h 1069030"/>
                      <a:gd name="connsiteX19" fmla="*/ 8982722 w 8982722"/>
                      <a:gd name="connsiteY19" fmla="*/ 555896 h 1069030"/>
                      <a:gd name="connsiteX20" fmla="*/ 8982722 w 8982722"/>
                      <a:gd name="connsiteY20" fmla="*/ 1069030 h 1069030"/>
                      <a:gd name="connsiteX21" fmla="*/ 8294047 w 8982722"/>
                      <a:gd name="connsiteY21" fmla="*/ 1069030 h 1069030"/>
                      <a:gd name="connsiteX22" fmla="*/ 7605371 w 8982722"/>
                      <a:gd name="connsiteY22" fmla="*/ 1069030 h 1069030"/>
                      <a:gd name="connsiteX23" fmla="*/ 7186178 w 8982722"/>
                      <a:gd name="connsiteY23" fmla="*/ 1069030 h 1069030"/>
                      <a:gd name="connsiteX24" fmla="*/ 6407675 w 8982722"/>
                      <a:gd name="connsiteY24" fmla="*/ 1069030 h 1069030"/>
                      <a:gd name="connsiteX25" fmla="*/ 5898654 w 8982722"/>
                      <a:gd name="connsiteY25" fmla="*/ 1069030 h 1069030"/>
                      <a:gd name="connsiteX26" fmla="*/ 5209979 w 8982722"/>
                      <a:gd name="connsiteY26" fmla="*/ 1069030 h 1069030"/>
                      <a:gd name="connsiteX27" fmla="*/ 4880612 w 8982722"/>
                      <a:gd name="connsiteY27" fmla="*/ 1069030 h 1069030"/>
                      <a:gd name="connsiteX28" fmla="*/ 4281764 w 8982722"/>
                      <a:gd name="connsiteY28" fmla="*/ 1069030 h 1069030"/>
                      <a:gd name="connsiteX29" fmla="*/ 3503262 w 8982722"/>
                      <a:gd name="connsiteY29" fmla="*/ 1069030 h 1069030"/>
                      <a:gd name="connsiteX30" fmla="*/ 2814586 w 8982722"/>
                      <a:gd name="connsiteY30" fmla="*/ 1069030 h 1069030"/>
                      <a:gd name="connsiteX31" fmla="*/ 2215738 w 8982722"/>
                      <a:gd name="connsiteY31" fmla="*/ 1069030 h 1069030"/>
                      <a:gd name="connsiteX32" fmla="*/ 1616890 w 8982722"/>
                      <a:gd name="connsiteY32" fmla="*/ 1069030 h 1069030"/>
                      <a:gd name="connsiteX33" fmla="*/ 838387 w 8982722"/>
                      <a:gd name="connsiteY33" fmla="*/ 1069030 h 1069030"/>
                      <a:gd name="connsiteX34" fmla="*/ 0 w 8982722"/>
                      <a:gd name="connsiteY34" fmla="*/ 1069030 h 1069030"/>
                      <a:gd name="connsiteX35" fmla="*/ 0 w 8982722"/>
                      <a:gd name="connsiteY35" fmla="*/ 534515 h 1069030"/>
                      <a:gd name="connsiteX36" fmla="*/ 0 w 8982722"/>
                      <a:gd name="connsiteY36" fmla="*/ 0 h 1069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8982722" h="1069030" fill="none" extrusionOk="0">
                        <a:moveTo>
                          <a:pt x="0" y="0"/>
                        </a:moveTo>
                        <a:cubicBezTo>
                          <a:pt x="106231" y="-12001"/>
                          <a:pt x="329031" y="46475"/>
                          <a:pt x="419194" y="0"/>
                        </a:cubicBezTo>
                        <a:cubicBezTo>
                          <a:pt x="509357" y="-46475"/>
                          <a:pt x="738073" y="26691"/>
                          <a:pt x="838387" y="0"/>
                        </a:cubicBezTo>
                        <a:cubicBezTo>
                          <a:pt x="938701" y="-26691"/>
                          <a:pt x="1061175" y="4701"/>
                          <a:pt x="1167754" y="0"/>
                        </a:cubicBezTo>
                        <a:cubicBezTo>
                          <a:pt x="1274333" y="-4701"/>
                          <a:pt x="1424117" y="8490"/>
                          <a:pt x="1676775" y="0"/>
                        </a:cubicBezTo>
                        <a:cubicBezTo>
                          <a:pt x="1929433" y="-8490"/>
                          <a:pt x="2057000" y="16552"/>
                          <a:pt x="2365450" y="0"/>
                        </a:cubicBezTo>
                        <a:cubicBezTo>
                          <a:pt x="2673901" y="-16552"/>
                          <a:pt x="2876357" y="47924"/>
                          <a:pt x="3054125" y="0"/>
                        </a:cubicBezTo>
                        <a:cubicBezTo>
                          <a:pt x="3231893" y="-47924"/>
                          <a:pt x="3406688" y="44642"/>
                          <a:pt x="3563146" y="0"/>
                        </a:cubicBezTo>
                        <a:cubicBezTo>
                          <a:pt x="3719604" y="-44642"/>
                          <a:pt x="3805268" y="5232"/>
                          <a:pt x="3892513" y="0"/>
                        </a:cubicBezTo>
                        <a:cubicBezTo>
                          <a:pt x="3979758" y="-5232"/>
                          <a:pt x="4216618" y="3637"/>
                          <a:pt x="4401534" y="0"/>
                        </a:cubicBezTo>
                        <a:cubicBezTo>
                          <a:pt x="4586450" y="-3637"/>
                          <a:pt x="4592970" y="31606"/>
                          <a:pt x="4730900" y="0"/>
                        </a:cubicBezTo>
                        <a:cubicBezTo>
                          <a:pt x="4868830" y="-31606"/>
                          <a:pt x="5084933" y="8379"/>
                          <a:pt x="5239921" y="0"/>
                        </a:cubicBezTo>
                        <a:cubicBezTo>
                          <a:pt x="5394909" y="-8379"/>
                          <a:pt x="5567727" y="33269"/>
                          <a:pt x="5748942" y="0"/>
                        </a:cubicBezTo>
                        <a:cubicBezTo>
                          <a:pt x="5930157" y="-33269"/>
                          <a:pt x="5968546" y="16042"/>
                          <a:pt x="6168136" y="0"/>
                        </a:cubicBezTo>
                        <a:cubicBezTo>
                          <a:pt x="6367726" y="-16042"/>
                          <a:pt x="6485711" y="8900"/>
                          <a:pt x="6587329" y="0"/>
                        </a:cubicBezTo>
                        <a:cubicBezTo>
                          <a:pt x="6688947" y="-8900"/>
                          <a:pt x="6782047" y="33103"/>
                          <a:pt x="6916696" y="0"/>
                        </a:cubicBezTo>
                        <a:cubicBezTo>
                          <a:pt x="7051345" y="-33103"/>
                          <a:pt x="7375997" y="28038"/>
                          <a:pt x="7515544" y="0"/>
                        </a:cubicBezTo>
                        <a:cubicBezTo>
                          <a:pt x="7655091" y="-28038"/>
                          <a:pt x="7984320" y="21557"/>
                          <a:pt x="8204219" y="0"/>
                        </a:cubicBezTo>
                        <a:cubicBezTo>
                          <a:pt x="8424118" y="-21557"/>
                          <a:pt x="8608597" y="23069"/>
                          <a:pt x="8982722" y="0"/>
                        </a:cubicBezTo>
                        <a:cubicBezTo>
                          <a:pt x="9023113" y="163373"/>
                          <a:pt x="8955889" y="285639"/>
                          <a:pt x="8982722" y="555896"/>
                        </a:cubicBezTo>
                        <a:cubicBezTo>
                          <a:pt x="9009555" y="826153"/>
                          <a:pt x="8951774" y="949367"/>
                          <a:pt x="8982722" y="1069030"/>
                        </a:cubicBezTo>
                        <a:cubicBezTo>
                          <a:pt x="8714524" y="1103708"/>
                          <a:pt x="8597348" y="1033715"/>
                          <a:pt x="8294047" y="1069030"/>
                        </a:cubicBezTo>
                        <a:cubicBezTo>
                          <a:pt x="7990747" y="1104345"/>
                          <a:pt x="7781453" y="1028189"/>
                          <a:pt x="7605371" y="1069030"/>
                        </a:cubicBezTo>
                        <a:cubicBezTo>
                          <a:pt x="7429289" y="1109871"/>
                          <a:pt x="7381481" y="1049871"/>
                          <a:pt x="7186178" y="1069030"/>
                        </a:cubicBezTo>
                        <a:cubicBezTo>
                          <a:pt x="6990875" y="1088189"/>
                          <a:pt x="6662416" y="991449"/>
                          <a:pt x="6407675" y="1069030"/>
                        </a:cubicBezTo>
                        <a:cubicBezTo>
                          <a:pt x="6152934" y="1146611"/>
                          <a:pt x="6144306" y="1055067"/>
                          <a:pt x="5898654" y="1069030"/>
                        </a:cubicBezTo>
                        <a:cubicBezTo>
                          <a:pt x="5653002" y="1082993"/>
                          <a:pt x="5400724" y="1029270"/>
                          <a:pt x="5209979" y="1069030"/>
                        </a:cubicBezTo>
                        <a:cubicBezTo>
                          <a:pt x="5019234" y="1108790"/>
                          <a:pt x="5030351" y="1045206"/>
                          <a:pt x="4880612" y="1069030"/>
                        </a:cubicBezTo>
                        <a:cubicBezTo>
                          <a:pt x="4730873" y="1092854"/>
                          <a:pt x="4410132" y="1026548"/>
                          <a:pt x="4281764" y="1069030"/>
                        </a:cubicBezTo>
                        <a:cubicBezTo>
                          <a:pt x="4153396" y="1111512"/>
                          <a:pt x="3863482" y="976214"/>
                          <a:pt x="3503262" y="1069030"/>
                        </a:cubicBezTo>
                        <a:cubicBezTo>
                          <a:pt x="3143042" y="1161846"/>
                          <a:pt x="3144268" y="994909"/>
                          <a:pt x="2814586" y="1069030"/>
                        </a:cubicBezTo>
                        <a:cubicBezTo>
                          <a:pt x="2484904" y="1143151"/>
                          <a:pt x="2412856" y="1020017"/>
                          <a:pt x="2215738" y="1069030"/>
                        </a:cubicBezTo>
                        <a:cubicBezTo>
                          <a:pt x="2018620" y="1118043"/>
                          <a:pt x="1910503" y="1046921"/>
                          <a:pt x="1616890" y="1069030"/>
                        </a:cubicBezTo>
                        <a:cubicBezTo>
                          <a:pt x="1323277" y="1091139"/>
                          <a:pt x="1080719" y="979138"/>
                          <a:pt x="838387" y="1069030"/>
                        </a:cubicBezTo>
                        <a:cubicBezTo>
                          <a:pt x="596055" y="1158922"/>
                          <a:pt x="236355" y="1052162"/>
                          <a:pt x="0" y="1069030"/>
                        </a:cubicBezTo>
                        <a:cubicBezTo>
                          <a:pt x="-24659" y="827848"/>
                          <a:pt x="668" y="778945"/>
                          <a:pt x="0" y="534515"/>
                        </a:cubicBezTo>
                        <a:cubicBezTo>
                          <a:pt x="-668" y="290085"/>
                          <a:pt x="30364" y="138475"/>
                          <a:pt x="0" y="0"/>
                        </a:cubicBezTo>
                        <a:close/>
                      </a:path>
                      <a:path w="8982722" h="1069030" stroke="0" extrusionOk="0">
                        <a:moveTo>
                          <a:pt x="0" y="0"/>
                        </a:moveTo>
                        <a:cubicBezTo>
                          <a:pt x="124325" y="-42496"/>
                          <a:pt x="248759" y="28264"/>
                          <a:pt x="419194" y="0"/>
                        </a:cubicBezTo>
                        <a:cubicBezTo>
                          <a:pt x="589629" y="-28264"/>
                          <a:pt x="704942" y="31005"/>
                          <a:pt x="928215" y="0"/>
                        </a:cubicBezTo>
                        <a:cubicBezTo>
                          <a:pt x="1151488" y="-31005"/>
                          <a:pt x="1249655" y="22251"/>
                          <a:pt x="1347408" y="0"/>
                        </a:cubicBezTo>
                        <a:cubicBezTo>
                          <a:pt x="1445161" y="-22251"/>
                          <a:pt x="1776342" y="50322"/>
                          <a:pt x="1946256" y="0"/>
                        </a:cubicBezTo>
                        <a:cubicBezTo>
                          <a:pt x="2116170" y="-50322"/>
                          <a:pt x="2480011" y="44099"/>
                          <a:pt x="2634932" y="0"/>
                        </a:cubicBezTo>
                        <a:cubicBezTo>
                          <a:pt x="2789853" y="-44099"/>
                          <a:pt x="2908296" y="11268"/>
                          <a:pt x="3054125" y="0"/>
                        </a:cubicBezTo>
                        <a:cubicBezTo>
                          <a:pt x="3199954" y="-11268"/>
                          <a:pt x="3428155" y="46003"/>
                          <a:pt x="3563146" y="0"/>
                        </a:cubicBezTo>
                        <a:cubicBezTo>
                          <a:pt x="3698137" y="-46003"/>
                          <a:pt x="4113884" y="80669"/>
                          <a:pt x="4251822" y="0"/>
                        </a:cubicBezTo>
                        <a:cubicBezTo>
                          <a:pt x="4389760" y="-80669"/>
                          <a:pt x="4487992" y="13235"/>
                          <a:pt x="4581188" y="0"/>
                        </a:cubicBezTo>
                        <a:cubicBezTo>
                          <a:pt x="4674384" y="-13235"/>
                          <a:pt x="4793939" y="16549"/>
                          <a:pt x="5000382" y="0"/>
                        </a:cubicBezTo>
                        <a:cubicBezTo>
                          <a:pt x="5206825" y="-16549"/>
                          <a:pt x="5307757" y="28987"/>
                          <a:pt x="5419576" y="0"/>
                        </a:cubicBezTo>
                        <a:cubicBezTo>
                          <a:pt x="5531395" y="-28987"/>
                          <a:pt x="5982870" y="4888"/>
                          <a:pt x="6198078" y="0"/>
                        </a:cubicBezTo>
                        <a:cubicBezTo>
                          <a:pt x="6413286" y="-4888"/>
                          <a:pt x="6545518" y="53426"/>
                          <a:pt x="6796926" y="0"/>
                        </a:cubicBezTo>
                        <a:cubicBezTo>
                          <a:pt x="7048334" y="-53426"/>
                          <a:pt x="7234385" y="61623"/>
                          <a:pt x="7485602" y="0"/>
                        </a:cubicBezTo>
                        <a:cubicBezTo>
                          <a:pt x="7736819" y="-61623"/>
                          <a:pt x="7962233" y="83133"/>
                          <a:pt x="8264104" y="0"/>
                        </a:cubicBezTo>
                        <a:cubicBezTo>
                          <a:pt x="8565975" y="-83133"/>
                          <a:pt x="8726892" y="58729"/>
                          <a:pt x="8982722" y="0"/>
                        </a:cubicBezTo>
                        <a:cubicBezTo>
                          <a:pt x="9004881" y="264033"/>
                          <a:pt x="8970507" y="348121"/>
                          <a:pt x="8982722" y="555896"/>
                        </a:cubicBezTo>
                        <a:cubicBezTo>
                          <a:pt x="8994937" y="763671"/>
                          <a:pt x="8977443" y="896450"/>
                          <a:pt x="8982722" y="1069030"/>
                        </a:cubicBezTo>
                        <a:cubicBezTo>
                          <a:pt x="8850563" y="1098987"/>
                          <a:pt x="8757603" y="1019866"/>
                          <a:pt x="8563528" y="1069030"/>
                        </a:cubicBezTo>
                        <a:cubicBezTo>
                          <a:pt x="8369453" y="1118194"/>
                          <a:pt x="8117208" y="1058758"/>
                          <a:pt x="7964680" y="1069030"/>
                        </a:cubicBezTo>
                        <a:cubicBezTo>
                          <a:pt x="7812152" y="1079302"/>
                          <a:pt x="7512137" y="1001314"/>
                          <a:pt x="7276005" y="1069030"/>
                        </a:cubicBezTo>
                        <a:cubicBezTo>
                          <a:pt x="7039874" y="1136746"/>
                          <a:pt x="6998910" y="1030544"/>
                          <a:pt x="6856811" y="1069030"/>
                        </a:cubicBezTo>
                        <a:cubicBezTo>
                          <a:pt x="6714712" y="1107516"/>
                          <a:pt x="6455365" y="1063899"/>
                          <a:pt x="6257963" y="1069030"/>
                        </a:cubicBezTo>
                        <a:cubicBezTo>
                          <a:pt x="6060561" y="1074161"/>
                          <a:pt x="6071107" y="1032741"/>
                          <a:pt x="5928597" y="1069030"/>
                        </a:cubicBezTo>
                        <a:cubicBezTo>
                          <a:pt x="5786087" y="1105319"/>
                          <a:pt x="5602788" y="1013966"/>
                          <a:pt x="5419576" y="1069030"/>
                        </a:cubicBezTo>
                        <a:cubicBezTo>
                          <a:pt x="5236364" y="1124094"/>
                          <a:pt x="5039985" y="1012350"/>
                          <a:pt x="4820727" y="1069030"/>
                        </a:cubicBezTo>
                        <a:cubicBezTo>
                          <a:pt x="4601469" y="1125710"/>
                          <a:pt x="4379319" y="1059229"/>
                          <a:pt x="4221879" y="1069030"/>
                        </a:cubicBezTo>
                        <a:cubicBezTo>
                          <a:pt x="4064439" y="1078831"/>
                          <a:pt x="3963343" y="1050155"/>
                          <a:pt x="3892513" y="1069030"/>
                        </a:cubicBezTo>
                        <a:cubicBezTo>
                          <a:pt x="3821683" y="1087905"/>
                          <a:pt x="3698849" y="1054009"/>
                          <a:pt x="3563146" y="1069030"/>
                        </a:cubicBezTo>
                        <a:cubicBezTo>
                          <a:pt x="3427443" y="1084051"/>
                          <a:pt x="3164786" y="1055148"/>
                          <a:pt x="2964298" y="1069030"/>
                        </a:cubicBezTo>
                        <a:cubicBezTo>
                          <a:pt x="2763810" y="1082912"/>
                          <a:pt x="2462271" y="1013091"/>
                          <a:pt x="2185796" y="1069030"/>
                        </a:cubicBezTo>
                        <a:cubicBezTo>
                          <a:pt x="1909321" y="1124969"/>
                          <a:pt x="1900339" y="1020291"/>
                          <a:pt x="1676775" y="1069030"/>
                        </a:cubicBezTo>
                        <a:cubicBezTo>
                          <a:pt x="1453211" y="1117769"/>
                          <a:pt x="1282531" y="1029527"/>
                          <a:pt x="988099" y="1069030"/>
                        </a:cubicBezTo>
                        <a:cubicBezTo>
                          <a:pt x="693667" y="1108533"/>
                          <a:pt x="368912" y="990952"/>
                          <a:pt x="0" y="1069030"/>
                        </a:cubicBezTo>
                        <a:cubicBezTo>
                          <a:pt x="-34881" y="877883"/>
                          <a:pt x="49196" y="738970"/>
                          <a:pt x="0" y="566586"/>
                        </a:cubicBezTo>
                        <a:cubicBezTo>
                          <a:pt x="-49196" y="394202"/>
                          <a:pt x="27232" y="2731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650" b="1">
                <a:solidFill>
                  <a:schemeClr val="bg1"/>
                </a:solidFill>
              </a:rPr>
              <a:t>     Project Overview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511950" y="18733677"/>
            <a:ext cx="11939260" cy="5511709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spcBef>
                <a:spcPts val="936"/>
              </a:spcBef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bg1"/>
                </a:solidFill>
              </a:rPr>
              <a:t>Data analytics will be shown for chances of team winning the round, will update after each trick</a:t>
            </a:r>
          </a:p>
          <a:p>
            <a:pPr marL="571500" indent="-57150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 sz="4200">
              <a:solidFill>
                <a:schemeClr val="bg1"/>
              </a:solidFill>
            </a:endParaRPr>
          </a:p>
          <a:p>
            <a:pPr marL="571500" indent="-5715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bg1"/>
                </a:solidFill>
              </a:rPr>
              <a:t>Insights will be based off the user’s hand</a:t>
            </a:r>
          </a:p>
          <a:p>
            <a:pPr marL="571500" indent="-57150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 sz="4200">
              <a:solidFill>
                <a:schemeClr val="bg1"/>
              </a:solidFill>
            </a:endParaRPr>
          </a:p>
          <a:p>
            <a:pPr marL="571500" indent="-5715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bg1"/>
                </a:solidFill>
              </a:rPr>
              <a:t>Use bot to simulate large data set of automated games to accurately predict the right decision</a:t>
            </a:r>
          </a:p>
          <a:p>
            <a:pPr marL="571500" indent="-571500">
              <a:buSzPct val="120000"/>
              <a:buFont typeface="Arial" panose="020B0604020202020204" pitchFamily="34" charset="0"/>
              <a:buChar char="•"/>
            </a:pPr>
            <a:endParaRPr lang="en-US" sz="4200">
              <a:solidFill>
                <a:schemeClr val="bg1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9DBA0A30-D31F-5691-F7F4-5B1AA431B76A}"/>
              </a:ext>
            </a:extLst>
          </p:cNvPr>
          <p:cNvSpPr txBox="1">
            <a:spLocks/>
          </p:cNvSpPr>
          <p:nvPr/>
        </p:nvSpPr>
        <p:spPr>
          <a:xfrm>
            <a:off x="23681481" y="3499089"/>
            <a:ext cx="3192272" cy="1486632"/>
          </a:xfrm>
          <a:prstGeom prst="rect">
            <a:avLst/>
          </a:prstGeom>
          <a:ln w="6350"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3192272"/>
                      <a:gd name="connsiteY0" fmla="*/ 0 h 1486632"/>
                      <a:gd name="connsiteX1" fmla="*/ 3192272 w 3192272"/>
                      <a:gd name="connsiteY1" fmla="*/ 0 h 1486632"/>
                      <a:gd name="connsiteX2" fmla="*/ 3192272 w 3192272"/>
                      <a:gd name="connsiteY2" fmla="*/ 1486632 h 1486632"/>
                      <a:gd name="connsiteX3" fmla="*/ 0 w 3192272"/>
                      <a:gd name="connsiteY3" fmla="*/ 1486632 h 1486632"/>
                      <a:gd name="connsiteX4" fmla="*/ 0 w 3192272"/>
                      <a:gd name="connsiteY4" fmla="*/ 0 h 1486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2272" h="1486632" fill="none" extrusionOk="0">
                        <a:moveTo>
                          <a:pt x="0" y="0"/>
                        </a:moveTo>
                        <a:cubicBezTo>
                          <a:pt x="1247702" y="-149972"/>
                          <a:pt x="1665469" y="85198"/>
                          <a:pt x="3192272" y="0"/>
                        </a:cubicBezTo>
                        <a:cubicBezTo>
                          <a:pt x="3251417" y="501121"/>
                          <a:pt x="3295722" y="1149176"/>
                          <a:pt x="3192272" y="1486632"/>
                        </a:cubicBezTo>
                        <a:cubicBezTo>
                          <a:pt x="2184386" y="1578008"/>
                          <a:pt x="1088947" y="1480575"/>
                          <a:pt x="0" y="1486632"/>
                        </a:cubicBezTo>
                        <a:cubicBezTo>
                          <a:pt x="-87084" y="1237583"/>
                          <a:pt x="34820" y="229595"/>
                          <a:pt x="0" y="0"/>
                        </a:cubicBezTo>
                        <a:close/>
                      </a:path>
                      <a:path w="3192272" h="1486632" stroke="0" extrusionOk="0">
                        <a:moveTo>
                          <a:pt x="0" y="0"/>
                        </a:moveTo>
                        <a:cubicBezTo>
                          <a:pt x="733147" y="-113254"/>
                          <a:pt x="2258366" y="102601"/>
                          <a:pt x="3192272" y="0"/>
                        </a:cubicBezTo>
                        <a:cubicBezTo>
                          <a:pt x="3300121" y="297189"/>
                          <a:pt x="3147232" y="1071596"/>
                          <a:pt x="3192272" y="1486632"/>
                        </a:cubicBezTo>
                        <a:cubicBezTo>
                          <a:pt x="1839361" y="1542442"/>
                          <a:pt x="1112542" y="1655590"/>
                          <a:pt x="0" y="1486632"/>
                        </a:cubicBezTo>
                        <a:cubicBezTo>
                          <a:pt x="-121780" y="1326603"/>
                          <a:pt x="18911" y="4517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l" defTabSz="3906317" rtl="0" eaLnBrk="1" latinLnBrk="0" hangingPunct="1">
              <a:lnSpc>
                <a:spcPct val="100000"/>
              </a:lnSpc>
              <a:spcBef>
                <a:spcPts val="683"/>
              </a:spcBef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chemeClr val="bg1"/>
                </a:solidFill>
              </a:rPr>
              <a:t>Simon Feist</a:t>
            </a:r>
            <a:endParaRPr lang="en-US" sz="7690" b="1">
              <a:solidFill>
                <a:schemeClr val="bg1"/>
              </a:solidFill>
            </a:endParaRPr>
          </a:p>
          <a:p>
            <a:pPr algn="ctr"/>
            <a:r>
              <a:rPr lang="en-US" sz="2800" i="1">
                <a:solidFill>
                  <a:schemeClr val="bg1"/>
                </a:solidFill>
              </a:rPr>
              <a:t>Computer Science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A14BFF31-AD95-880C-9F47-6BDF7623A234}"/>
              </a:ext>
            </a:extLst>
          </p:cNvPr>
          <p:cNvSpPr txBox="1">
            <a:spLocks/>
          </p:cNvSpPr>
          <p:nvPr/>
        </p:nvSpPr>
        <p:spPr>
          <a:xfrm>
            <a:off x="29578259" y="3518276"/>
            <a:ext cx="3316412" cy="1486632"/>
          </a:xfrm>
          <a:prstGeom prst="rect">
            <a:avLst/>
          </a:prstGeom>
          <a:ln w="6350"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3316412"/>
                      <a:gd name="connsiteY0" fmla="*/ 0 h 1486632"/>
                      <a:gd name="connsiteX1" fmla="*/ 3316412 w 3316412"/>
                      <a:gd name="connsiteY1" fmla="*/ 0 h 1486632"/>
                      <a:gd name="connsiteX2" fmla="*/ 3316412 w 3316412"/>
                      <a:gd name="connsiteY2" fmla="*/ 1486632 h 1486632"/>
                      <a:gd name="connsiteX3" fmla="*/ 0 w 3316412"/>
                      <a:gd name="connsiteY3" fmla="*/ 1486632 h 1486632"/>
                      <a:gd name="connsiteX4" fmla="*/ 0 w 3316412"/>
                      <a:gd name="connsiteY4" fmla="*/ 0 h 1486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16412" h="1486632" fill="none" extrusionOk="0">
                        <a:moveTo>
                          <a:pt x="0" y="0"/>
                        </a:moveTo>
                        <a:cubicBezTo>
                          <a:pt x="1105373" y="-149972"/>
                          <a:pt x="2631451" y="85198"/>
                          <a:pt x="3316412" y="0"/>
                        </a:cubicBezTo>
                        <a:cubicBezTo>
                          <a:pt x="3375557" y="501121"/>
                          <a:pt x="3419862" y="1149176"/>
                          <a:pt x="3316412" y="1486632"/>
                        </a:cubicBezTo>
                        <a:cubicBezTo>
                          <a:pt x="1812833" y="1578008"/>
                          <a:pt x="642334" y="1480575"/>
                          <a:pt x="0" y="1486632"/>
                        </a:cubicBezTo>
                        <a:cubicBezTo>
                          <a:pt x="-87084" y="1237583"/>
                          <a:pt x="34820" y="229595"/>
                          <a:pt x="0" y="0"/>
                        </a:cubicBezTo>
                        <a:close/>
                      </a:path>
                      <a:path w="3316412" h="1486632" stroke="0" extrusionOk="0">
                        <a:moveTo>
                          <a:pt x="0" y="0"/>
                        </a:moveTo>
                        <a:cubicBezTo>
                          <a:pt x="1131549" y="-113254"/>
                          <a:pt x="2542155" y="102601"/>
                          <a:pt x="3316412" y="0"/>
                        </a:cubicBezTo>
                        <a:cubicBezTo>
                          <a:pt x="3424261" y="297189"/>
                          <a:pt x="3271372" y="1071596"/>
                          <a:pt x="3316412" y="1486632"/>
                        </a:cubicBezTo>
                        <a:cubicBezTo>
                          <a:pt x="2903791" y="1542442"/>
                          <a:pt x="1620650" y="1655590"/>
                          <a:pt x="0" y="1486632"/>
                        </a:cubicBezTo>
                        <a:cubicBezTo>
                          <a:pt x="-121780" y="1326603"/>
                          <a:pt x="18911" y="4517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l" defTabSz="3906317" rtl="0" eaLnBrk="1" latinLnBrk="0" hangingPunct="1">
              <a:lnSpc>
                <a:spcPct val="100000"/>
              </a:lnSpc>
              <a:spcBef>
                <a:spcPts val="683"/>
              </a:spcBef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chemeClr val="bg1"/>
                </a:solidFill>
              </a:rPr>
              <a:t>Gabriel Imes</a:t>
            </a:r>
            <a:endParaRPr lang="en-US" sz="7690">
              <a:solidFill>
                <a:schemeClr val="bg1"/>
              </a:solidFill>
            </a:endParaRPr>
          </a:p>
          <a:p>
            <a:pPr algn="ctr"/>
            <a:r>
              <a:rPr lang="en-US" sz="2800" i="1">
                <a:solidFill>
                  <a:schemeClr val="bg1"/>
                </a:solidFill>
              </a:rPr>
              <a:t>Computer Science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DC6771D-553D-A094-8984-89B43924F2A5}"/>
              </a:ext>
            </a:extLst>
          </p:cNvPr>
          <p:cNvSpPr txBox="1">
            <a:spLocks/>
          </p:cNvSpPr>
          <p:nvPr/>
        </p:nvSpPr>
        <p:spPr>
          <a:xfrm>
            <a:off x="36065859" y="3497458"/>
            <a:ext cx="3192272" cy="1486632"/>
          </a:xfrm>
          <a:prstGeom prst="rect">
            <a:avLst/>
          </a:prstGeom>
          <a:ln w="6350"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3192272"/>
                      <a:gd name="connsiteY0" fmla="*/ 0 h 1486632"/>
                      <a:gd name="connsiteX1" fmla="*/ 3192272 w 3192272"/>
                      <a:gd name="connsiteY1" fmla="*/ 0 h 1486632"/>
                      <a:gd name="connsiteX2" fmla="*/ 3192272 w 3192272"/>
                      <a:gd name="connsiteY2" fmla="*/ 1486632 h 1486632"/>
                      <a:gd name="connsiteX3" fmla="*/ 0 w 3192272"/>
                      <a:gd name="connsiteY3" fmla="*/ 1486632 h 1486632"/>
                      <a:gd name="connsiteX4" fmla="*/ 0 w 3192272"/>
                      <a:gd name="connsiteY4" fmla="*/ 0 h 1486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2272" h="1486632" fill="none" extrusionOk="0">
                        <a:moveTo>
                          <a:pt x="0" y="0"/>
                        </a:moveTo>
                        <a:cubicBezTo>
                          <a:pt x="1247702" y="-149972"/>
                          <a:pt x="1665469" y="85198"/>
                          <a:pt x="3192272" y="0"/>
                        </a:cubicBezTo>
                        <a:cubicBezTo>
                          <a:pt x="3251417" y="501121"/>
                          <a:pt x="3295722" y="1149176"/>
                          <a:pt x="3192272" y="1486632"/>
                        </a:cubicBezTo>
                        <a:cubicBezTo>
                          <a:pt x="2184386" y="1578008"/>
                          <a:pt x="1088947" y="1480575"/>
                          <a:pt x="0" y="1486632"/>
                        </a:cubicBezTo>
                        <a:cubicBezTo>
                          <a:pt x="-87084" y="1237583"/>
                          <a:pt x="34820" y="229595"/>
                          <a:pt x="0" y="0"/>
                        </a:cubicBezTo>
                        <a:close/>
                      </a:path>
                      <a:path w="3192272" h="1486632" stroke="0" extrusionOk="0">
                        <a:moveTo>
                          <a:pt x="0" y="0"/>
                        </a:moveTo>
                        <a:cubicBezTo>
                          <a:pt x="733147" y="-113254"/>
                          <a:pt x="2258366" y="102601"/>
                          <a:pt x="3192272" y="0"/>
                        </a:cubicBezTo>
                        <a:cubicBezTo>
                          <a:pt x="3300121" y="297189"/>
                          <a:pt x="3147232" y="1071596"/>
                          <a:pt x="3192272" y="1486632"/>
                        </a:cubicBezTo>
                        <a:cubicBezTo>
                          <a:pt x="1839361" y="1542442"/>
                          <a:pt x="1112542" y="1655590"/>
                          <a:pt x="0" y="1486632"/>
                        </a:cubicBezTo>
                        <a:cubicBezTo>
                          <a:pt x="-121780" y="1326603"/>
                          <a:pt x="18911" y="4517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l" defTabSz="3906317" rtl="0" eaLnBrk="1" latinLnBrk="0" hangingPunct="1">
              <a:lnSpc>
                <a:spcPct val="100000"/>
              </a:lnSpc>
              <a:spcBef>
                <a:spcPts val="683"/>
              </a:spcBef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chemeClr val="bg1"/>
                </a:solidFill>
              </a:rPr>
              <a:t>Travis Hurst</a:t>
            </a:r>
            <a:endParaRPr lang="en-US" sz="7690"/>
          </a:p>
          <a:p>
            <a:pPr algn="ctr"/>
            <a:r>
              <a:rPr lang="en-US" sz="2800" i="1">
                <a:solidFill>
                  <a:schemeClr val="bg1"/>
                </a:solidFill>
              </a:rPr>
              <a:t>Computer Science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B24A3B-EF5A-7B39-71AC-CC9D334EB5AA}"/>
              </a:ext>
            </a:extLst>
          </p:cNvPr>
          <p:cNvSpPr txBox="1"/>
          <p:nvPr/>
        </p:nvSpPr>
        <p:spPr>
          <a:xfrm>
            <a:off x="20151013" y="3954936"/>
            <a:ext cx="33851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000000"/>
                </a:solidFill>
              </a:rPr>
              <a:t>Team Members: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DCC4BC-88D8-680E-86A6-DFA2C8C6EEB6}"/>
              </a:ext>
            </a:extLst>
          </p:cNvPr>
          <p:cNvSpPr txBox="1"/>
          <p:nvPr/>
        </p:nvSpPr>
        <p:spPr>
          <a:xfrm>
            <a:off x="13425693" y="3938908"/>
            <a:ext cx="18954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000000"/>
                </a:solidFill>
              </a:rPr>
              <a:t>Advisor</a:t>
            </a:r>
            <a:r>
              <a:rPr lang="en-US" sz="3200" b="1">
                <a:solidFill>
                  <a:srgbClr val="000000"/>
                </a:solidFill>
              </a:rPr>
              <a:t>:</a:t>
            </a:r>
            <a:endParaRPr lang="en-US" sz="1800"/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E68CADD3-D9B6-BB84-6821-7A6E4050F5E8}"/>
              </a:ext>
            </a:extLst>
          </p:cNvPr>
          <p:cNvSpPr txBox="1">
            <a:spLocks/>
          </p:cNvSpPr>
          <p:nvPr/>
        </p:nvSpPr>
        <p:spPr>
          <a:xfrm>
            <a:off x="15317004" y="3518636"/>
            <a:ext cx="3688833" cy="1486632"/>
          </a:xfrm>
          <a:prstGeom prst="rect">
            <a:avLst/>
          </a:prstGeom>
          <a:ln w="6350"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3688833"/>
                      <a:gd name="connsiteY0" fmla="*/ 0 h 1486632"/>
                      <a:gd name="connsiteX1" fmla="*/ 3688833 w 3688833"/>
                      <a:gd name="connsiteY1" fmla="*/ 0 h 1486632"/>
                      <a:gd name="connsiteX2" fmla="*/ 3688833 w 3688833"/>
                      <a:gd name="connsiteY2" fmla="*/ 1486632 h 1486632"/>
                      <a:gd name="connsiteX3" fmla="*/ 0 w 3688833"/>
                      <a:gd name="connsiteY3" fmla="*/ 1486632 h 1486632"/>
                      <a:gd name="connsiteX4" fmla="*/ 0 w 3688833"/>
                      <a:gd name="connsiteY4" fmla="*/ 0 h 1486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8833" h="1486632" fill="none" extrusionOk="0">
                        <a:moveTo>
                          <a:pt x="0" y="0"/>
                        </a:moveTo>
                        <a:cubicBezTo>
                          <a:pt x="564056" y="-149972"/>
                          <a:pt x="3285835" y="85198"/>
                          <a:pt x="3688833" y="0"/>
                        </a:cubicBezTo>
                        <a:cubicBezTo>
                          <a:pt x="3747978" y="501121"/>
                          <a:pt x="3792283" y="1149176"/>
                          <a:pt x="3688833" y="1486632"/>
                        </a:cubicBezTo>
                        <a:cubicBezTo>
                          <a:pt x="2344527" y="1578008"/>
                          <a:pt x="383924" y="1480575"/>
                          <a:pt x="0" y="1486632"/>
                        </a:cubicBezTo>
                        <a:cubicBezTo>
                          <a:pt x="-87084" y="1237583"/>
                          <a:pt x="34820" y="229595"/>
                          <a:pt x="0" y="0"/>
                        </a:cubicBezTo>
                        <a:close/>
                      </a:path>
                      <a:path w="3688833" h="1486632" stroke="0" extrusionOk="0">
                        <a:moveTo>
                          <a:pt x="0" y="0"/>
                        </a:moveTo>
                        <a:cubicBezTo>
                          <a:pt x="1842533" y="-113254"/>
                          <a:pt x="3051878" y="102601"/>
                          <a:pt x="3688833" y="0"/>
                        </a:cubicBezTo>
                        <a:cubicBezTo>
                          <a:pt x="3796682" y="297189"/>
                          <a:pt x="3643793" y="1071596"/>
                          <a:pt x="3688833" y="1486632"/>
                        </a:cubicBezTo>
                        <a:cubicBezTo>
                          <a:pt x="2468113" y="1542442"/>
                          <a:pt x="960597" y="1655590"/>
                          <a:pt x="0" y="1486632"/>
                        </a:cubicBezTo>
                        <a:cubicBezTo>
                          <a:pt x="-121780" y="1326603"/>
                          <a:pt x="18911" y="4517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indent="0" algn="l" defTabSz="3906317" rtl="0" eaLnBrk="1" latinLnBrk="0" hangingPunct="1">
              <a:lnSpc>
                <a:spcPct val="100000"/>
              </a:lnSpc>
              <a:spcBef>
                <a:spcPts val="683"/>
              </a:spcBef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chemeClr val="bg1"/>
                </a:solidFill>
              </a:rPr>
              <a:t>Fred Annexstein</a:t>
            </a:r>
          </a:p>
          <a:p>
            <a:pPr algn="ctr"/>
            <a:r>
              <a:rPr lang="en-US" sz="3200" i="1">
                <a:solidFill>
                  <a:schemeClr val="bg1"/>
                </a:solidFill>
              </a:rPr>
              <a:t>Professor CEAS</a:t>
            </a:r>
            <a:endParaRPr lang="en-US" sz="765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2E7672C-FA1B-FB74-F579-B20508169E64}"/>
              </a:ext>
            </a:extLst>
          </p:cNvPr>
          <p:cNvSpPr txBox="1">
            <a:spLocks/>
          </p:cNvSpPr>
          <p:nvPr/>
        </p:nvSpPr>
        <p:spPr>
          <a:xfrm>
            <a:off x="12763203" y="20395215"/>
            <a:ext cx="11219841" cy="715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defPPr>
              <a:defRPr lang="en-US"/>
            </a:defPPr>
            <a:lvl1pPr marL="0" indent="0" algn="l" defTabSz="3906317" rtl="0" eaLnBrk="1" latinLnBrk="0" hangingPunct="1">
              <a:lnSpc>
                <a:spcPct val="100000"/>
              </a:lnSpc>
              <a:spcBef>
                <a:spcPts val="683"/>
              </a:spcBef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Wingdings" pitchFamily="18" charset="2"/>
              <a:buChar char="v"/>
            </a:pPr>
            <a:r>
              <a:rPr lang="en-US" sz="6600">
                <a:solidFill>
                  <a:schemeClr val="bg1"/>
                </a:solidFill>
              </a:rPr>
              <a:t>Learning a new Python framework and technologies</a:t>
            </a:r>
          </a:p>
          <a:p>
            <a:endParaRPr lang="en-US" sz="6600">
              <a:solidFill>
                <a:schemeClr val="bg1"/>
              </a:solidFill>
            </a:endParaRPr>
          </a:p>
          <a:p>
            <a:pPr marL="1143000" indent="-1143000">
              <a:buFont typeface="Wingdings" pitchFamily="18" charset="2"/>
              <a:buChar char="v"/>
            </a:pPr>
            <a:r>
              <a:rPr lang="en-US" sz="6600">
                <a:solidFill>
                  <a:schemeClr val="bg1"/>
                </a:solidFill>
              </a:rPr>
              <a:t>Creating an accurate data model which can be used to both automate player moves and for statistical analysis</a:t>
            </a:r>
          </a:p>
          <a:p>
            <a:pPr marL="1143000" indent="-1143000">
              <a:buFont typeface="Wingdings" pitchFamily="18" charset="2"/>
              <a:buChar char="v"/>
            </a:pPr>
            <a:endParaRPr lang="en-US" sz="6600">
              <a:solidFill>
                <a:schemeClr val="bg1"/>
              </a:solidFill>
            </a:endParaRPr>
          </a:p>
          <a:p>
            <a:pPr marL="1143000" indent="-1143000">
              <a:buFont typeface="Wingdings" pitchFamily="18" charset="2"/>
              <a:buChar char="v"/>
            </a:pPr>
            <a:r>
              <a:rPr lang="en-US" sz="6600">
                <a:solidFill>
                  <a:schemeClr val="bg1"/>
                </a:solidFill>
              </a:rPr>
              <a:t>Giving the manual game mode a good user experience</a:t>
            </a:r>
          </a:p>
          <a:p>
            <a:pPr marL="1143000" indent="-1143000">
              <a:buFont typeface="Wingdings" pitchFamily="18" charset="2"/>
              <a:buChar char="v"/>
            </a:pPr>
            <a:endParaRPr lang="en-US" sz="7650">
              <a:solidFill>
                <a:schemeClr val="bg1"/>
              </a:solidFill>
            </a:endParaRPr>
          </a:p>
          <a:p>
            <a:pPr marL="1143000" indent="-1143000">
              <a:buFont typeface="Wingdings" pitchFamily="18" charset="2"/>
              <a:buChar char="v"/>
            </a:pPr>
            <a:endParaRPr lang="en-US" sz="7650">
              <a:solidFill>
                <a:schemeClr val="bg1"/>
              </a:solidFill>
            </a:endParaRPr>
          </a:p>
          <a:p>
            <a:pPr marL="1143000" indent="-1143000">
              <a:buFont typeface="Wingdings" pitchFamily="18" charset="2"/>
              <a:buChar char="v"/>
            </a:pPr>
            <a:endParaRPr lang="en-US" sz="765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9F908FD-A89A-AA5B-2BB7-2A0781DAA4D4}"/>
              </a:ext>
            </a:extLst>
          </p:cNvPr>
          <p:cNvSpPr txBox="1">
            <a:spLocks/>
          </p:cNvSpPr>
          <p:nvPr/>
        </p:nvSpPr>
        <p:spPr>
          <a:xfrm>
            <a:off x="12786363" y="29430124"/>
            <a:ext cx="29197979" cy="50291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defPPr>
              <a:defRPr lang="en-US"/>
            </a:defPPr>
            <a:lvl1pPr marL="0" indent="0" algn="l" defTabSz="3906317" rtl="0" eaLnBrk="1" latinLnBrk="0" hangingPunct="1">
              <a:lnSpc>
                <a:spcPct val="100000"/>
              </a:lnSpc>
              <a:spcBef>
                <a:spcPts val="683"/>
              </a:spcBef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Wingdings" pitchFamily="18" charset="2"/>
              <a:buChar char="v"/>
            </a:pPr>
            <a:r>
              <a:rPr lang="en-US" sz="6000">
                <a:solidFill>
                  <a:schemeClr val="bg1"/>
                </a:solidFill>
              </a:rPr>
              <a:t>Created and deployed Django framework, Python based web application on the front-end</a:t>
            </a:r>
          </a:p>
          <a:p>
            <a:pPr marL="1143000" indent="-1143000">
              <a:buFont typeface="Wingdings" pitchFamily="18" charset="2"/>
              <a:buChar char="v"/>
            </a:pPr>
            <a:endParaRPr lang="en-US" sz="6000">
              <a:solidFill>
                <a:schemeClr val="bg1"/>
              </a:solidFill>
            </a:endParaRPr>
          </a:p>
          <a:p>
            <a:pPr marL="1143000" indent="-1143000">
              <a:buFont typeface="Wingdings" pitchFamily="18" charset="2"/>
              <a:buChar char="v"/>
            </a:pPr>
            <a:r>
              <a:rPr lang="en-US" sz="6000">
                <a:solidFill>
                  <a:schemeClr val="bg1"/>
                </a:solidFill>
              </a:rPr>
              <a:t>Successful data collection on Euchre games using Montecarlo simulations and data analysis using the RandomForest algorithm with both manual and automatic play, uploaded to SQL database server side</a:t>
            </a:r>
          </a:p>
          <a:p>
            <a:pPr marL="1143000" indent="-1143000">
              <a:buFont typeface="Wingdings" pitchFamily="18" charset="2"/>
              <a:buChar char="v"/>
            </a:pPr>
            <a:endParaRPr lang="en-US" sz="6000">
              <a:solidFill>
                <a:schemeClr val="bg1"/>
              </a:solidFill>
            </a:endParaRPr>
          </a:p>
          <a:p>
            <a:pPr marL="1143000" indent="-1143000">
              <a:buFont typeface="Wingdings" pitchFamily="18" charset="2"/>
              <a:buChar char="v"/>
            </a:pPr>
            <a:r>
              <a:rPr lang="en-US" sz="6000">
                <a:solidFill>
                  <a:schemeClr val="bg1"/>
                </a:solidFill>
              </a:rPr>
              <a:t>Created procedures to have effective source control using GitLab, </a:t>
            </a:r>
            <a:r>
              <a:rPr lang="en-US" sz="6000" err="1">
                <a:solidFill>
                  <a:schemeClr val="bg1"/>
                </a:solidFill>
              </a:rPr>
              <a:t>gitignore</a:t>
            </a:r>
            <a:r>
              <a:rPr lang="en-US" sz="6000">
                <a:solidFill>
                  <a:schemeClr val="bg1"/>
                </a:solidFill>
              </a:rPr>
              <a:t>, and VS code. This allowed us to be very efficient as a team.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E77030-F8D6-D721-5878-DEE41FA62CBF}"/>
              </a:ext>
            </a:extLst>
          </p:cNvPr>
          <p:cNvSpPr txBox="1">
            <a:spLocks/>
          </p:cNvSpPr>
          <p:nvPr/>
        </p:nvSpPr>
        <p:spPr>
          <a:xfrm>
            <a:off x="26266069" y="7622337"/>
            <a:ext cx="15972228" cy="10246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3906317" rtl="0" eaLnBrk="1" latinLnBrk="0" hangingPunct="1">
              <a:lnSpc>
                <a:spcPct val="100000"/>
              </a:lnSpc>
              <a:spcBef>
                <a:spcPts val="683"/>
              </a:spcBef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Wingdings" pitchFamily="18" charset="2"/>
              <a:buChar char="v"/>
            </a:pPr>
            <a:r>
              <a:rPr lang="en-US" sz="5400">
                <a:solidFill>
                  <a:schemeClr val="bg1"/>
                </a:solidFill>
              </a:rPr>
              <a:t>Game service calls needed to be structured in a way that allowed the data to be returned at the Player's turn</a:t>
            </a:r>
            <a:endParaRPr lang="en-US" sz="7690">
              <a:solidFill>
                <a:schemeClr val="bg1"/>
              </a:solidFill>
            </a:endParaRPr>
          </a:p>
          <a:p>
            <a:pPr marL="1143000" indent="-1143000">
              <a:buFont typeface="Wingdings" pitchFamily="18" charset="2"/>
              <a:buChar char="v"/>
            </a:pPr>
            <a:endParaRPr lang="en-US" sz="5400">
              <a:solidFill>
                <a:schemeClr val="bg1"/>
              </a:solidFill>
            </a:endParaRPr>
          </a:p>
          <a:p>
            <a:pPr marL="1143000" indent="-1143000">
              <a:buFont typeface="Wingdings" pitchFamily="18" charset="2"/>
              <a:buChar char="v"/>
            </a:pPr>
            <a:r>
              <a:rPr lang="en-US" sz="5400">
                <a:solidFill>
                  <a:schemeClr val="bg1"/>
                </a:solidFill>
              </a:rPr>
              <a:t>This will give the most up-to-date game state, and return everything necessary for our data overlays to the Player</a:t>
            </a:r>
          </a:p>
          <a:p>
            <a:pPr marL="1143000" indent="-1143000">
              <a:buFont typeface="Wingdings" pitchFamily="18" charset="2"/>
              <a:buChar char="v"/>
            </a:pPr>
            <a:endParaRPr lang="en-US" sz="5400">
              <a:solidFill>
                <a:schemeClr val="bg1"/>
              </a:solidFill>
            </a:endParaRPr>
          </a:p>
          <a:p>
            <a:pPr marL="1143000" indent="-1143000">
              <a:buFont typeface="Wingdings" pitchFamily="18" charset="2"/>
              <a:buChar char="v"/>
            </a:pPr>
            <a:r>
              <a:rPr lang="en-US" sz="5400">
                <a:solidFill>
                  <a:schemeClr val="bg1"/>
                </a:solidFill>
              </a:rPr>
              <a:t>When the round ends all data will be sent back server-side SQLite on local, PostgreSQL when deployed</a:t>
            </a:r>
          </a:p>
        </p:txBody>
      </p:sp>
      <p:pic>
        <p:nvPicPr>
          <p:cNvPr id="14" name="Picture 13" descr="A black and red card symbols&#10;&#10;AI-generated content may be incorrect.">
            <a:extLst>
              <a:ext uri="{FF2B5EF4-FFF2-40B4-BE49-F238E27FC236}">
                <a16:creationId xmlns:a16="http://schemas.microsoft.com/office/drawing/2014/main" id="{853AEEEE-D90E-0ABC-B06B-FFDAF81E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4428" y="572038"/>
            <a:ext cx="18670754" cy="18519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1F93012-3DDB-9C8A-8D67-4AC014FA6E71}"/>
              </a:ext>
            </a:extLst>
          </p:cNvPr>
          <p:cNvSpPr txBox="1">
            <a:spLocks/>
          </p:cNvSpPr>
          <p:nvPr/>
        </p:nvSpPr>
        <p:spPr>
          <a:xfrm>
            <a:off x="556884" y="17446973"/>
            <a:ext cx="7211967" cy="1266287"/>
          </a:xfrm>
          <a:prstGeom prst="rect">
            <a:avLst/>
          </a:prstGeom>
          <a:solidFill>
            <a:srgbClr val="B8CCE8"/>
          </a:solidFill>
          <a:ln w="57150" cap="flat" cmpd="sng" algn="ctr">
            <a:solidFill>
              <a:schemeClr val="bg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83741067">
                  <a:custGeom>
                    <a:avLst/>
                    <a:gdLst>
                      <a:gd name="connsiteX0" fmla="*/ 0 w 8982722"/>
                      <a:gd name="connsiteY0" fmla="*/ 0 h 1069030"/>
                      <a:gd name="connsiteX1" fmla="*/ 419194 w 8982722"/>
                      <a:gd name="connsiteY1" fmla="*/ 0 h 1069030"/>
                      <a:gd name="connsiteX2" fmla="*/ 838387 w 8982722"/>
                      <a:gd name="connsiteY2" fmla="*/ 0 h 1069030"/>
                      <a:gd name="connsiteX3" fmla="*/ 1167754 w 8982722"/>
                      <a:gd name="connsiteY3" fmla="*/ 0 h 1069030"/>
                      <a:gd name="connsiteX4" fmla="*/ 1676775 w 8982722"/>
                      <a:gd name="connsiteY4" fmla="*/ 0 h 1069030"/>
                      <a:gd name="connsiteX5" fmla="*/ 2365450 w 8982722"/>
                      <a:gd name="connsiteY5" fmla="*/ 0 h 1069030"/>
                      <a:gd name="connsiteX6" fmla="*/ 3054125 w 8982722"/>
                      <a:gd name="connsiteY6" fmla="*/ 0 h 1069030"/>
                      <a:gd name="connsiteX7" fmla="*/ 3563146 w 8982722"/>
                      <a:gd name="connsiteY7" fmla="*/ 0 h 1069030"/>
                      <a:gd name="connsiteX8" fmla="*/ 3892513 w 8982722"/>
                      <a:gd name="connsiteY8" fmla="*/ 0 h 1069030"/>
                      <a:gd name="connsiteX9" fmla="*/ 4401534 w 8982722"/>
                      <a:gd name="connsiteY9" fmla="*/ 0 h 1069030"/>
                      <a:gd name="connsiteX10" fmla="*/ 4730900 w 8982722"/>
                      <a:gd name="connsiteY10" fmla="*/ 0 h 1069030"/>
                      <a:gd name="connsiteX11" fmla="*/ 5239921 w 8982722"/>
                      <a:gd name="connsiteY11" fmla="*/ 0 h 1069030"/>
                      <a:gd name="connsiteX12" fmla="*/ 5748942 w 8982722"/>
                      <a:gd name="connsiteY12" fmla="*/ 0 h 1069030"/>
                      <a:gd name="connsiteX13" fmla="*/ 6168136 w 8982722"/>
                      <a:gd name="connsiteY13" fmla="*/ 0 h 1069030"/>
                      <a:gd name="connsiteX14" fmla="*/ 6587329 w 8982722"/>
                      <a:gd name="connsiteY14" fmla="*/ 0 h 1069030"/>
                      <a:gd name="connsiteX15" fmla="*/ 6916696 w 8982722"/>
                      <a:gd name="connsiteY15" fmla="*/ 0 h 1069030"/>
                      <a:gd name="connsiteX16" fmla="*/ 7515544 w 8982722"/>
                      <a:gd name="connsiteY16" fmla="*/ 0 h 1069030"/>
                      <a:gd name="connsiteX17" fmla="*/ 8204219 w 8982722"/>
                      <a:gd name="connsiteY17" fmla="*/ 0 h 1069030"/>
                      <a:gd name="connsiteX18" fmla="*/ 8982722 w 8982722"/>
                      <a:gd name="connsiteY18" fmla="*/ 0 h 1069030"/>
                      <a:gd name="connsiteX19" fmla="*/ 8982722 w 8982722"/>
                      <a:gd name="connsiteY19" fmla="*/ 555896 h 1069030"/>
                      <a:gd name="connsiteX20" fmla="*/ 8982722 w 8982722"/>
                      <a:gd name="connsiteY20" fmla="*/ 1069030 h 1069030"/>
                      <a:gd name="connsiteX21" fmla="*/ 8294047 w 8982722"/>
                      <a:gd name="connsiteY21" fmla="*/ 1069030 h 1069030"/>
                      <a:gd name="connsiteX22" fmla="*/ 7605371 w 8982722"/>
                      <a:gd name="connsiteY22" fmla="*/ 1069030 h 1069030"/>
                      <a:gd name="connsiteX23" fmla="*/ 7186178 w 8982722"/>
                      <a:gd name="connsiteY23" fmla="*/ 1069030 h 1069030"/>
                      <a:gd name="connsiteX24" fmla="*/ 6407675 w 8982722"/>
                      <a:gd name="connsiteY24" fmla="*/ 1069030 h 1069030"/>
                      <a:gd name="connsiteX25" fmla="*/ 5898654 w 8982722"/>
                      <a:gd name="connsiteY25" fmla="*/ 1069030 h 1069030"/>
                      <a:gd name="connsiteX26" fmla="*/ 5209979 w 8982722"/>
                      <a:gd name="connsiteY26" fmla="*/ 1069030 h 1069030"/>
                      <a:gd name="connsiteX27" fmla="*/ 4880612 w 8982722"/>
                      <a:gd name="connsiteY27" fmla="*/ 1069030 h 1069030"/>
                      <a:gd name="connsiteX28" fmla="*/ 4281764 w 8982722"/>
                      <a:gd name="connsiteY28" fmla="*/ 1069030 h 1069030"/>
                      <a:gd name="connsiteX29" fmla="*/ 3503262 w 8982722"/>
                      <a:gd name="connsiteY29" fmla="*/ 1069030 h 1069030"/>
                      <a:gd name="connsiteX30" fmla="*/ 2814586 w 8982722"/>
                      <a:gd name="connsiteY30" fmla="*/ 1069030 h 1069030"/>
                      <a:gd name="connsiteX31" fmla="*/ 2215738 w 8982722"/>
                      <a:gd name="connsiteY31" fmla="*/ 1069030 h 1069030"/>
                      <a:gd name="connsiteX32" fmla="*/ 1616890 w 8982722"/>
                      <a:gd name="connsiteY32" fmla="*/ 1069030 h 1069030"/>
                      <a:gd name="connsiteX33" fmla="*/ 838387 w 8982722"/>
                      <a:gd name="connsiteY33" fmla="*/ 1069030 h 1069030"/>
                      <a:gd name="connsiteX34" fmla="*/ 0 w 8982722"/>
                      <a:gd name="connsiteY34" fmla="*/ 1069030 h 1069030"/>
                      <a:gd name="connsiteX35" fmla="*/ 0 w 8982722"/>
                      <a:gd name="connsiteY35" fmla="*/ 534515 h 1069030"/>
                      <a:gd name="connsiteX36" fmla="*/ 0 w 8982722"/>
                      <a:gd name="connsiteY36" fmla="*/ 0 h 1069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8982722" h="1069030" fill="none" extrusionOk="0">
                        <a:moveTo>
                          <a:pt x="0" y="0"/>
                        </a:moveTo>
                        <a:cubicBezTo>
                          <a:pt x="106231" y="-12001"/>
                          <a:pt x="329031" y="46475"/>
                          <a:pt x="419194" y="0"/>
                        </a:cubicBezTo>
                        <a:cubicBezTo>
                          <a:pt x="509357" y="-46475"/>
                          <a:pt x="738073" y="26691"/>
                          <a:pt x="838387" y="0"/>
                        </a:cubicBezTo>
                        <a:cubicBezTo>
                          <a:pt x="938701" y="-26691"/>
                          <a:pt x="1061175" y="4701"/>
                          <a:pt x="1167754" y="0"/>
                        </a:cubicBezTo>
                        <a:cubicBezTo>
                          <a:pt x="1274333" y="-4701"/>
                          <a:pt x="1424117" y="8490"/>
                          <a:pt x="1676775" y="0"/>
                        </a:cubicBezTo>
                        <a:cubicBezTo>
                          <a:pt x="1929433" y="-8490"/>
                          <a:pt x="2057000" y="16552"/>
                          <a:pt x="2365450" y="0"/>
                        </a:cubicBezTo>
                        <a:cubicBezTo>
                          <a:pt x="2673901" y="-16552"/>
                          <a:pt x="2876357" y="47924"/>
                          <a:pt x="3054125" y="0"/>
                        </a:cubicBezTo>
                        <a:cubicBezTo>
                          <a:pt x="3231893" y="-47924"/>
                          <a:pt x="3406688" y="44642"/>
                          <a:pt x="3563146" y="0"/>
                        </a:cubicBezTo>
                        <a:cubicBezTo>
                          <a:pt x="3719604" y="-44642"/>
                          <a:pt x="3805268" y="5232"/>
                          <a:pt x="3892513" y="0"/>
                        </a:cubicBezTo>
                        <a:cubicBezTo>
                          <a:pt x="3979758" y="-5232"/>
                          <a:pt x="4216618" y="3637"/>
                          <a:pt x="4401534" y="0"/>
                        </a:cubicBezTo>
                        <a:cubicBezTo>
                          <a:pt x="4586450" y="-3637"/>
                          <a:pt x="4592970" y="31606"/>
                          <a:pt x="4730900" y="0"/>
                        </a:cubicBezTo>
                        <a:cubicBezTo>
                          <a:pt x="4868830" y="-31606"/>
                          <a:pt x="5084933" y="8379"/>
                          <a:pt x="5239921" y="0"/>
                        </a:cubicBezTo>
                        <a:cubicBezTo>
                          <a:pt x="5394909" y="-8379"/>
                          <a:pt x="5567727" y="33269"/>
                          <a:pt x="5748942" y="0"/>
                        </a:cubicBezTo>
                        <a:cubicBezTo>
                          <a:pt x="5930157" y="-33269"/>
                          <a:pt x="5968546" y="16042"/>
                          <a:pt x="6168136" y="0"/>
                        </a:cubicBezTo>
                        <a:cubicBezTo>
                          <a:pt x="6367726" y="-16042"/>
                          <a:pt x="6485711" y="8900"/>
                          <a:pt x="6587329" y="0"/>
                        </a:cubicBezTo>
                        <a:cubicBezTo>
                          <a:pt x="6688947" y="-8900"/>
                          <a:pt x="6782047" y="33103"/>
                          <a:pt x="6916696" y="0"/>
                        </a:cubicBezTo>
                        <a:cubicBezTo>
                          <a:pt x="7051345" y="-33103"/>
                          <a:pt x="7375997" y="28038"/>
                          <a:pt x="7515544" y="0"/>
                        </a:cubicBezTo>
                        <a:cubicBezTo>
                          <a:pt x="7655091" y="-28038"/>
                          <a:pt x="7984320" y="21557"/>
                          <a:pt x="8204219" y="0"/>
                        </a:cubicBezTo>
                        <a:cubicBezTo>
                          <a:pt x="8424118" y="-21557"/>
                          <a:pt x="8608597" y="23069"/>
                          <a:pt x="8982722" y="0"/>
                        </a:cubicBezTo>
                        <a:cubicBezTo>
                          <a:pt x="9023113" y="163373"/>
                          <a:pt x="8955889" y="285639"/>
                          <a:pt x="8982722" y="555896"/>
                        </a:cubicBezTo>
                        <a:cubicBezTo>
                          <a:pt x="9009555" y="826153"/>
                          <a:pt x="8951774" y="949367"/>
                          <a:pt x="8982722" y="1069030"/>
                        </a:cubicBezTo>
                        <a:cubicBezTo>
                          <a:pt x="8714524" y="1103708"/>
                          <a:pt x="8597348" y="1033715"/>
                          <a:pt x="8294047" y="1069030"/>
                        </a:cubicBezTo>
                        <a:cubicBezTo>
                          <a:pt x="7990747" y="1104345"/>
                          <a:pt x="7781453" y="1028189"/>
                          <a:pt x="7605371" y="1069030"/>
                        </a:cubicBezTo>
                        <a:cubicBezTo>
                          <a:pt x="7429289" y="1109871"/>
                          <a:pt x="7381481" y="1049871"/>
                          <a:pt x="7186178" y="1069030"/>
                        </a:cubicBezTo>
                        <a:cubicBezTo>
                          <a:pt x="6990875" y="1088189"/>
                          <a:pt x="6662416" y="991449"/>
                          <a:pt x="6407675" y="1069030"/>
                        </a:cubicBezTo>
                        <a:cubicBezTo>
                          <a:pt x="6152934" y="1146611"/>
                          <a:pt x="6144306" y="1055067"/>
                          <a:pt x="5898654" y="1069030"/>
                        </a:cubicBezTo>
                        <a:cubicBezTo>
                          <a:pt x="5653002" y="1082993"/>
                          <a:pt x="5400724" y="1029270"/>
                          <a:pt x="5209979" y="1069030"/>
                        </a:cubicBezTo>
                        <a:cubicBezTo>
                          <a:pt x="5019234" y="1108790"/>
                          <a:pt x="5030351" y="1045206"/>
                          <a:pt x="4880612" y="1069030"/>
                        </a:cubicBezTo>
                        <a:cubicBezTo>
                          <a:pt x="4730873" y="1092854"/>
                          <a:pt x="4410132" y="1026548"/>
                          <a:pt x="4281764" y="1069030"/>
                        </a:cubicBezTo>
                        <a:cubicBezTo>
                          <a:pt x="4153396" y="1111512"/>
                          <a:pt x="3863482" y="976214"/>
                          <a:pt x="3503262" y="1069030"/>
                        </a:cubicBezTo>
                        <a:cubicBezTo>
                          <a:pt x="3143042" y="1161846"/>
                          <a:pt x="3144268" y="994909"/>
                          <a:pt x="2814586" y="1069030"/>
                        </a:cubicBezTo>
                        <a:cubicBezTo>
                          <a:pt x="2484904" y="1143151"/>
                          <a:pt x="2412856" y="1020017"/>
                          <a:pt x="2215738" y="1069030"/>
                        </a:cubicBezTo>
                        <a:cubicBezTo>
                          <a:pt x="2018620" y="1118043"/>
                          <a:pt x="1910503" y="1046921"/>
                          <a:pt x="1616890" y="1069030"/>
                        </a:cubicBezTo>
                        <a:cubicBezTo>
                          <a:pt x="1323277" y="1091139"/>
                          <a:pt x="1080719" y="979138"/>
                          <a:pt x="838387" y="1069030"/>
                        </a:cubicBezTo>
                        <a:cubicBezTo>
                          <a:pt x="596055" y="1158922"/>
                          <a:pt x="236355" y="1052162"/>
                          <a:pt x="0" y="1069030"/>
                        </a:cubicBezTo>
                        <a:cubicBezTo>
                          <a:pt x="-24659" y="827848"/>
                          <a:pt x="668" y="778945"/>
                          <a:pt x="0" y="534515"/>
                        </a:cubicBezTo>
                        <a:cubicBezTo>
                          <a:pt x="-668" y="290085"/>
                          <a:pt x="30364" y="138475"/>
                          <a:pt x="0" y="0"/>
                        </a:cubicBezTo>
                        <a:close/>
                      </a:path>
                      <a:path w="8982722" h="1069030" stroke="0" extrusionOk="0">
                        <a:moveTo>
                          <a:pt x="0" y="0"/>
                        </a:moveTo>
                        <a:cubicBezTo>
                          <a:pt x="124325" y="-42496"/>
                          <a:pt x="248759" y="28264"/>
                          <a:pt x="419194" y="0"/>
                        </a:cubicBezTo>
                        <a:cubicBezTo>
                          <a:pt x="589629" y="-28264"/>
                          <a:pt x="704942" y="31005"/>
                          <a:pt x="928215" y="0"/>
                        </a:cubicBezTo>
                        <a:cubicBezTo>
                          <a:pt x="1151488" y="-31005"/>
                          <a:pt x="1249655" y="22251"/>
                          <a:pt x="1347408" y="0"/>
                        </a:cubicBezTo>
                        <a:cubicBezTo>
                          <a:pt x="1445161" y="-22251"/>
                          <a:pt x="1776342" y="50322"/>
                          <a:pt x="1946256" y="0"/>
                        </a:cubicBezTo>
                        <a:cubicBezTo>
                          <a:pt x="2116170" y="-50322"/>
                          <a:pt x="2480011" y="44099"/>
                          <a:pt x="2634932" y="0"/>
                        </a:cubicBezTo>
                        <a:cubicBezTo>
                          <a:pt x="2789853" y="-44099"/>
                          <a:pt x="2908296" y="11268"/>
                          <a:pt x="3054125" y="0"/>
                        </a:cubicBezTo>
                        <a:cubicBezTo>
                          <a:pt x="3199954" y="-11268"/>
                          <a:pt x="3428155" y="46003"/>
                          <a:pt x="3563146" y="0"/>
                        </a:cubicBezTo>
                        <a:cubicBezTo>
                          <a:pt x="3698137" y="-46003"/>
                          <a:pt x="4113884" y="80669"/>
                          <a:pt x="4251822" y="0"/>
                        </a:cubicBezTo>
                        <a:cubicBezTo>
                          <a:pt x="4389760" y="-80669"/>
                          <a:pt x="4487992" y="13235"/>
                          <a:pt x="4581188" y="0"/>
                        </a:cubicBezTo>
                        <a:cubicBezTo>
                          <a:pt x="4674384" y="-13235"/>
                          <a:pt x="4793939" y="16549"/>
                          <a:pt x="5000382" y="0"/>
                        </a:cubicBezTo>
                        <a:cubicBezTo>
                          <a:pt x="5206825" y="-16549"/>
                          <a:pt x="5307757" y="28987"/>
                          <a:pt x="5419576" y="0"/>
                        </a:cubicBezTo>
                        <a:cubicBezTo>
                          <a:pt x="5531395" y="-28987"/>
                          <a:pt x="5982870" y="4888"/>
                          <a:pt x="6198078" y="0"/>
                        </a:cubicBezTo>
                        <a:cubicBezTo>
                          <a:pt x="6413286" y="-4888"/>
                          <a:pt x="6545518" y="53426"/>
                          <a:pt x="6796926" y="0"/>
                        </a:cubicBezTo>
                        <a:cubicBezTo>
                          <a:pt x="7048334" y="-53426"/>
                          <a:pt x="7234385" y="61623"/>
                          <a:pt x="7485602" y="0"/>
                        </a:cubicBezTo>
                        <a:cubicBezTo>
                          <a:pt x="7736819" y="-61623"/>
                          <a:pt x="7962233" y="83133"/>
                          <a:pt x="8264104" y="0"/>
                        </a:cubicBezTo>
                        <a:cubicBezTo>
                          <a:pt x="8565975" y="-83133"/>
                          <a:pt x="8726892" y="58729"/>
                          <a:pt x="8982722" y="0"/>
                        </a:cubicBezTo>
                        <a:cubicBezTo>
                          <a:pt x="9004881" y="264033"/>
                          <a:pt x="8970507" y="348121"/>
                          <a:pt x="8982722" y="555896"/>
                        </a:cubicBezTo>
                        <a:cubicBezTo>
                          <a:pt x="8994937" y="763671"/>
                          <a:pt x="8977443" y="896450"/>
                          <a:pt x="8982722" y="1069030"/>
                        </a:cubicBezTo>
                        <a:cubicBezTo>
                          <a:pt x="8850563" y="1098987"/>
                          <a:pt x="8757603" y="1019866"/>
                          <a:pt x="8563528" y="1069030"/>
                        </a:cubicBezTo>
                        <a:cubicBezTo>
                          <a:pt x="8369453" y="1118194"/>
                          <a:pt x="8117208" y="1058758"/>
                          <a:pt x="7964680" y="1069030"/>
                        </a:cubicBezTo>
                        <a:cubicBezTo>
                          <a:pt x="7812152" y="1079302"/>
                          <a:pt x="7512137" y="1001314"/>
                          <a:pt x="7276005" y="1069030"/>
                        </a:cubicBezTo>
                        <a:cubicBezTo>
                          <a:pt x="7039874" y="1136746"/>
                          <a:pt x="6998910" y="1030544"/>
                          <a:pt x="6856811" y="1069030"/>
                        </a:cubicBezTo>
                        <a:cubicBezTo>
                          <a:pt x="6714712" y="1107516"/>
                          <a:pt x="6455365" y="1063899"/>
                          <a:pt x="6257963" y="1069030"/>
                        </a:cubicBezTo>
                        <a:cubicBezTo>
                          <a:pt x="6060561" y="1074161"/>
                          <a:pt x="6071107" y="1032741"/>
                          <a:pt x="5928597" y="1069030"/>
                        </a:cubicBezTo>
                        <a:cubicBezTo>
                          <a:pt x="5786087" y="1105319"/>
                          <a:pt x="5602788" y="1013966"/>
                          <a:pt x="5419576" y="1069030"/>
                        </a:cubicBezTo>
                        <a:cubicBezTo>
                          <a:pt x="5236364" y="1124094"/>
                          <a:pt x="5039985" y="1012350"/>
                          <a:pt x="4820727" y="1069030"/>
                        </a:cubicBezTo>
                        <a:cubicBezTo>
                          <a:pt x="4601469" y="1125710"/>
                          <a:pt x="4379319" y="1059229"/>
                          <a:pt x="4221879" y="1069030"/>
                        </a:cubicBezTo>
                        <a:cubicBezTo>
                          <a:pt x="4064439" y="1078831"/>
                          <a:pt x="3963343" y="1050155"/>
                          <a:pt x="3892513" y="1069030"/>
                        </a:cubicBezTo>
                        <a:cubicBezTo>
                          <a:pt x="3821683" y="1087905"/>
                          <a:pt x="3698849" y="1054009"/>
                          <a:pt x="3563146" y="1069030"/>
                        </a:cubicBezTo>
                        <a:cubicBezTo>
                          <a:pt x="3427443" y="1084051"/>
                          <a:pt x="3164786" y="1055148"/>
                          <a:pt x="2964298" y="1069030"/>
                        </a:cubicBezTo>
                        <a:cubicBezTo>
                          <a:pt x="2763810" y="1082912"/>
                          <a:pt x="2462271" y="1013091"/>
                          <a:pt x="2185796" y="1069030"/>
                        </a:cubicBezTo>
                        <a:cubicBezTo>
                          <a:pt x="1909321" y="1124969"/>
                          <a:pt x="1900339" y="1020291"/>
                          <a:pt x="1676775" y="1069030"/>
                        </a:cubicBezTo>
                        <a:cubicBezTo>
                          <a:pt x="1453211" y="1117769"/>
                          <a:pt x="1282531" y="1029527"/>
                          <a:pt x="988099" y="1069030"/>
                        </a:cubicBezTo>
                        <a:cubicBezTo>
                          <a:pt x="693667" y="1108533"/>
                          <a:pt x="368912" y="990952"/>
                          <a:pt x="0" y="1069030"/>
                        </a:cubicBezTo>
                        <a:cubicBezTo>
                          <a:pt x="-34881" y="877883"/>
                          <a:pt x="49196" y="738970"/>
                          <a:pt x="0" y="566586"/>
                        </a:cubicBezTo>
                        <a:cubicBezTo>
                          <a:pt x="-49196" y="394202"/>
                          <a:pt x="27232" y="2731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39063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690" b="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650" b="1">
                <a:solidFill>
                  <a:schemeClr val="bg1"/>
                </a:solidFill>
              </a:rPr>
              <a:t>Goals</a:t>
            </a:r>
            <a:endParaRPr lang="en-US" sz="769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AD47FAD-6244-F498-97DF-412AFD57BD54}"/>
              </a:ext>
            </a:extLst>
          </p:cNvPr>
          <p:cNvSpPr txBox="1">
            <a:spLocks/>
          </p:cNvSpPr>
          <p:nvPr/>
        </p:nvSpPr>
        <p:spPr>
          <a:xfrm>
            <a:off x="574064" y="5946574"/>
            <a:ext cx="7219850" cy="1184858"/>
          </a:xfrm>
          <a:prstGeom prst="rect">
            <a:avLst/>
          </a:prstGeom>
          <a:solidFill>
            <a:srgbClr val="B8CCE8"/>
          </a:solidFill>
          <a:ln w="57150" cap="flat" cmpd="sng" algn="ctr">
            <a:solidFill>
              <a:schemeClr val="bg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83741067">
                  <a:custGeom>
                    <a:avLst/>
                    <a:gdLst>
                      <a:gd name="connsiteX0" fmla="*/ 0 w 8982722"/>
                      <a:gd name="connsiteY0" fmla="*/ 0 h 1069030"/>
                      <a:gd name="connsiteX1" fmla="*/ 419194 w 8982722"/>
                      <a:gd name="connsiteY1" fmla="*/ 0 h 1069030"/>
                      <a:gd name="connsiteX2" fmla="*/ 838387 w 8982722"/>
                      <a:gd name="connsiteY2" fmla="*/ 0 h 1069030"/>
                      <a:gd name="connsiteX3" fmla="*/ 1167754 w 8982722"/>
                      <a:gd name="connsiteY3" fmla="*/ 0 h 1069030"/>
                      <a:gd name="connsiteX4" fmla="*/ 1676775 w 8982722"/>
                      <a:gd name="connsiteY4" fmla="*/ 0 h 1069030"/>
                      <a:gd name="connsiteX5" fmla="*/ 2365450 w 8982722"/>
                      <a:gd name="connsiteY5" fmla="*/ 0 h 1069030"/>
                      <a:gd name="connsiteX6" fmla="*/ 3054125 w 8982722"/>
                      <a:gd name="connsiteY6" fmla="*/ 0 h 1069030"/>
                      <a:gd name="connsiteX7" fmla="*/ 3563146 w 8982722"/>
                      <a:gd name="connsiteY7" fmla="*/ 0 h 1069030"/>
                      <a:gd name="connsiteX8" fmla="*/ 3892513 w 8982722"/>
                      <a:gd name="connsiteY8" fmla="*/ 0 h 1069030"/>
                      <a:gd name="connsiteX9" fmla="*/ 4401534 w 8982722"/>
                      <a:gd name="connsiteY9" fmla="*/ 0 h 1069030"/>
                      <a:gd name="connsiteX10" fmla="*/ 4730900 w 8982722"/>
                      <a:gd name="connsiteY10" fmla="*/ 0 h 1069030"/>
                      <a:gd name="connsiteX11" fmla="*/ 5239921 w 8982722"/>
                      <a:gd name="connsiteY11" fmla="*/ 0 h 1069030"/>
                      <a:gd name="connsiteX12" fmla="*/ 5748942 w 8982722"/>
                      <a:gd name="connsiteY12" fmla="*/ 0 h 1069030"/>
                      <a:gd name="connsiteX13" fmla="*/ 6168136 w 8982722"/>
                      <a:gd name="connsiteY13" fmla="*/ 0 h 1069030"/>
                      <a:gd name="connsiteX14" fmla="*/ 6587329 w 8982722"/>
                      <a:gd name="connsiteY14" fmla="*/ 0 h 1069030"/>
                      <a:gd name="connsiteX15" fmla="*/ 6916696 w 8982722"/>
                      <a:gd name="connsiteY15" fmla="*/ 0 h 1069030"/>
                      <a:gd name="connsiteX16" fmla="*/ 7515544 w 8982722"/>
                      <a:gd name="connsiteY16" fmla="*/ 0 h 1069030"/>
                      <a:gd name="connsiteX17" fmla="*/ 8204219 w 8982722"/>
                      <a:gd name="connsiteY17" fmla="*/ 0 h 1069030"/>
                      <a:gd name="connsiteX18" fmla="*/ 8982722 w 8982722"/>
                      <a:gd name="connsiteY18" fmla="*/ 0 h 1069030"/>
                      <a:gd name="connsiteX19" fmla="*/ 8982722 w 8982722"/>
                      <a:gd name="connsiteY19" fmla="*/ 555896 h 1069030"/>
                      <a:gd name="connsiteX20" fmla="*/ 8982722 w 8982722"/>
                      <a:gd name="connsiteY20" fmla="*/ 1069030 h 1069030"/>
                      <a:gd name="connsiteX21" fmla="*/ 8294047 w 8982722"/>
                      <a:gd name="connsiteY21" fmla="*/ 1069030 h 1069030"/>
                      <a:gd name="connsiteX22" fmla="*/ 7605371 w 8982722"/>
                      <a:gd name="connsiteY22" fmla="*/ 1069030 h 1069030"/>
                      <a:gd name="connsiteX23" fmla="*/ 7186178 w 8982722"/>
                      <a:gd name="connsiteY23" fmla="*/ 1069030 h 1069030"/>
                      <a:gd name="connsiteX24" fmla="*/ 6407675 w 8982722"/>
                      <a:gd name="connsiteY24" fmla="*/ 1069030 h 1069030"/>
                      <a:gd name="connsiteX25" fmla="*/ 5898654 w 8982722"/>
                      <a:gd name="connsiteY25" fmla="*/ 1069030 h 1069030"/>
                      <a:gd name="connsiteX26" fmla="*/ 5209979 w 8982722"/>
                      <a:gd name="connsiteY26" fmla="*/ 1069030 h 1069030"/>
                      <a:gd name="connsiteX27" fmla="*/ 4880612 w 8982722"/>
                      <a:gd name="connsiteY27" fmla="*/ 1069030 h 1069030"/>
                      <a:gd name="connsiteX28" fmla="*/ 4281764 w 8982722"/>
                      <a:gd name="connsiteY28" fmla="*/ 1069030 h 1069030"/>
                      <a:gd name="connsiteX29" fmla="*/ 3503262 w 8982722"/>
                      <a:gd name="connsiteY29" fmla="*/ 1069030 h 1069030"/>
                      <a:gd name="connsiteX30" fmla="*/ 2814586 w 8982722"/>
                      <a:gd name="connsiteY30" fmla="*/ 1069030 h 1069030"/>
                      <a:gd name="connsiteX31" fmla="*/ 2215738 w 8982722"/>
                      <a:gd name="connsiteY31" fmla="*/ 1069030 h 1069030"/>
                      <a:gd name="connsiteX32" fmla="*/ 1616890 w 8982722"/>
                      <a:gd name="connsiteY32" fmla="*/ 1069030 h 1069030"/>
                      <a:gd name="connsiteX33" fmla="*/ 838387 w 8982722"/>
                      <a:gd name="connsiteY33" fmla="*/ 1069030 h 1069030"/>
                      <a:gd name="connsiteX34" fmla="*/ 0 w 8982722"/>
                      <a:gd name="connsiteY34" fmla="*/ 1069030 h 1069030"/>
                      <a:gd name="connsiteX35" fmla="*/ 0 w 8982722"/>
                      <a:gd name="connsiteY35" fmla="*/ 534515 h 1069030"/>
                      <a:gd name="connsiteX36" fmla="*/ 0 w 8982722"/>
                      <a:gd name="connsiteY36" fmla="*/ 0 h 1069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8982722" h="1069030" fill="none" extrusionOk="0">
                        <a:moveTo>
                          <a:pt x="0" y="0"/>
                        </a:moveTo>
                        <a:cubicBezTo>
                          <a:pt x="106231" y="-12001"/>
                          <a:pt x="329031" y="46475"/>
                          <a:pt x="419194" y="0"/>
                        </a:cubicBezTo>
                        <a:cubicBezTo>
                          <a:pt x="509357" y="-46475"/>
                          <a:pt x="738073" y="26691"/>
                          <a:pt x="838387" y="0"/>
                        </a:cubicBezTo>
                        <a:cubicBezTo>
                          <a:pt x="938701" y="-26691"/>
                          <a:pt x="1061175" y="4701"/>
                          <a:pt x="1167754" y="0"/>
                        </a:cubicBezTo>
                        <a:cubicBezTo>
                          <a:pt x="1274333" y="-4701"/>
                          <a:pt x="1424117" y="8490"/>
                          <a:pt x="1676775" y="0"/>
                        </a:cubicBezTo>
                        <a:cubicBezTo>
                          <a:pt x="1929433" y="-8490"/>
                          <a:pt x="2057000" y="16552"/>
                          <a:pt x="2365450" y="0"/>
                        </a:cubicBezTo>
                        <a:cubicBezTo>
                          <a:pt x="2673901" y="-16552"/>
                          <a:pt x="2876357" y="47924"/>
                          <a:pt x="3054125" y="0"/>
                        </a:cubicBezTo>
                        <a:cubicBezTo>
                          <a:pt x="3231893" y="-47924"/>
                          <a:pt x="3406688" y="44642"/>
                          <a:pt x="3563146" y="0"/>
                        </a:cubicBezTo>
                        <a:cubicBezTo>
                          <a:pt x="3719604" y="-44642"/>
                          <a:pt x="3805268" y="5232"/>
                          <a:pt x="3892513" y="0"/>
                        </a:cubicBezTo>
                        <a:cubicBezTo>
                          <a:pt x="3979758" y="-5232"/>
                          <a:pt x="4216618" y="3637"/>
                          <a:pt x="4401534" y="0"/>
                        </a:cubicBezTo>
                        <a:cubicBezTo>
                          <a:pt x="4586450" y="-3637"/>
                          <a:pt x="4592970" y="31606"/>
                          <a:pt x="4730900" y="0"/>
                        </a:cubicBezTo>
                        <a:cubicBezTo>
                          <a:pt x="4868830" y="-31606"/>
                          <a:pt x="5084933" y="8379"/>
                          <a:pt x="5239921" y="0"/>
                        </a:cubicBezTo>
                        <a:cubicBezTo>
                          <a:pt x="5394909" y="-8379"/>
                          <a:pt x="5567727" y="33269"/>
                          <a:pt x="5748942" y="0"/>
                        </a:cubicBezTo>
                        <a:cubicBezTo>
                          <a:pt x="5930157" y="-33269"/>
                          <a:pt x="5968546" y="16042"/>
                          <a:pt x="6168136" y="0"/>
                        </a:cubicBezTo>
                        <a:cubicBezTo>
                          <a:pt x="6367726" y="-16042"/>
                          <a:pt x="6485711" y="8900"/>
                          <a:pt x="6587329" y="0"/>
                        </a:cubicBezTo>
                        <a:cubicBezTo>
                          <a:pt x="6688947" y="-8900"/>
                          <a:pt x="6782047" y="33103"/>
                          <a:pt x="6916696" y="0"/>
                        </a:cubicBezTo>
                        <a:cubicBezTo>
                          <a:pt x="7051345" y="-33103"/>
                          <a:pt x="7375997" y="28038"/>
                          <a:pt x="7515544" y="0"/>
                        </a:cubicBezTo>
                        <a:cubicBezTo>
                          <a:pt x="7655091" y="-28038"/>
                          <a:pt x="7984320" y="21557"/>
                          <a:pt x="8204219" y="0"/>
                        </a:cubicBezTo>
                        <a:cubicBezTo>
                          <a:pt x="8424118" y="-21557"/>
                          <a:pt x="8608597" y="23069"/>
                          <a:pt x="8982722" y="0"/>
                        </a:cubicBezTo>
                        <a:cubicBezTo>
                          <a:pt x="9023113" y="163373"/>
                          <a:pt x="8955889" y="285639"/>
                          <a:pt x="8982722" y="555896"/>
                        </a:cubicBezTo>
                        <a:cubicBezTo>
                          <a:pt x="9009555" y="826153"/>
                          <a:pt x="8951774" y="949367"/>
                          <a:pt x="8982722" y="1069030"/>
                        </a:cubicBezTo>
                        <a:cubicBezTo>
                          <a:pt x="8714524" y="1103708"/>
                          <a:pt x="8597348" y="1033715"/>
                          <a:pt x="8294047" y="1069030"/>
                        </a:cubicBezTo>
                        <a:cubicBezTo>
                          <a:pt x="7990747" y="1104345"/>
                          <a:pt x="7781453" y="1028189"/>
                          <a:pt x="7605371" y="1069030"/>
                        </a:cubicBezTo>
                        <a:cubicBezTo>
                          <a:pt x="7429289" y="1109871"/>
                          <a:pt x="7381481" y="1049871"/>
                          <a:pt x="7186178" y="1069030"/>
                        </a:cubicBezTo>
                        <a:cubicBezTo>
                          <a:pt x="6990875" y="1088189"/>
                          <a:pt x="6662416" y="991449"/>
                          <a:pt x="6407675" y="1069030"/>
                        </a:cubicBezTo>
                        <a:cubicBezTo>
                          <a:pt x="6152934" y="1146611"/>
                          <a:pt x="6144306" y="1055067"/>
                          <a:pt x="5898654" y="1069030"/>
                        </a:cubicBezTo>
                        <a:cubicBezTo>
                          <a:pt x="5653002" y="1082993"/>
                          <a:pt x="5400724" y="1029270"/>
                          <a:pt x="5209979" y="1069030"/>
                        </a:cubicBezTo>
                        <a:cubicBezTo>
                          <a:pt x="5019234" y="1108790"/>
                          <a:pt x="5030351" y="1045206"/>
                          <a:pt x="4880612" y="1069030"/>
                        </a:cubicBezTo>
                        <a:cubicBezTo>
                          <a:pt x="4730873" y="1092854"/>
                          <a:pt x="4410132" y="1026548"/>
                          <a:pt x="4281764" y="1069030"/>
                        </a:cubicBezTo>
                        <a:cubicBezTo>
                          <a:pt x="4153396" y="1111512"/>
                          <a:pt x="3863482" y="976214"/>
                          <a:pt x="3503262" y="1069030"/>
                        </a:cubicBezTo>
                        <a:cubicBezTo>
                          <a:pt x="3143042" y="1161846"/>
                          <a:pt x="3144268" y="994909"/>
                          <a:pt x="2814586" y="1069030"/>
                        </a:cubicBezTo>
                        <a:cubicBezTo>
                          <a:pt x="2484904" y="1143151"/>
                          <a:pt x="2412856" y="1020017"/>
                          <a:pt x="2215738" y="1069030"/>
                        </a:cubicBezTo>
                        <a:cubicBezTo>
                          <a:pt x="2018620" y="1118043"/>
                          <a:pt x="1910503" y="1046921"/>
                          <a:pt x="1616890" y="1069030"/>
                        </a:cubicBezTo>
                        <a:cubicBezTo>
                          <a:pt x="1323277" y="1091139"/>
                          <a:pt x="1080719" y="979138"/>
                          <a:pt x="838387" y="1069030"/>
                        </a:cubicBezTo>
                        <a:cubicBezTo>
                          <a:pt x="596055" y="1158922"/>
                          <a:pt x="236355" y="1052162"/>
                          <a:pt x="0" y="1069030"/>
                        </a:cubicBezTo>
                        <a:cubicBezTo>
                          <a:pt x="-24659" y="827848"/>
                          <a:pt x="668" y="778945"/>
                          <a:pt x="0" y="534515"/>
                        </a:cubicBezTo>
                        <a:cubicBezTo>
                          <a:pt x="-668" y="290085"/>
                          <a:pt x="30364" y="138475"/>
                          <a:pt x="0" y="0"/>
                        </a:cubicBezTo>
                        <a:close/>
                      </a:path>
                      <a:path w="8982722" h="1069030" stroke="0" extrusionOk="0">
                        <a:moveTo>
                          <a:pt x="0" y="0"/>
                        </a:moveTo>
                        <a:cubicBezTo>
                          <a:pt x="124325" y="-42496"/>
                          <a:pt x="248759" y="28264"/>
                          <a:pt x="419194" y="0"/>
                        </a:cubicBezTo>
                        <a:cubicBezTo>
                          <a:pt x="589629" y="-28264"/>
                          <a:pt x="704942" y="31005"/>
                          <a:pt x="928215" y="0"/>
                        </a:cubicBezTo>
                        <a:cubicBezTo>
                          <a:pt x="1151488" y="-31005"/>
                          <a:pt x="1249655" y="22251"/>
                          <a:pt x="1347408" y="0"/>
                        </a:cubicBezTo>
                        <a:cubicBezTo>
                          <a:pt x="1445161" y="-22251"/>
                          <a:pt x="1776342" y="50322"/>
                          <a:pt x="1946256" y="0"/>
                        </a:cubicBezTo>
                        <a:cubicBezTo>
                          <a:pt x="2116170" y="-50322"/>
                          <a:pt x="2480011" y="44099"/>
                          <a:pt x="2634932" y="0"/>
                        </a:cubicBezTo>
                        <a:cubicBezTo>
                          <a:pt x="2789853" y="-44099"/>
                          <a:pt x="2908296" y="11268"/>
                          <a:pt x="3054125" y="0"/>
                        </a:cubicBezTo>
                        <a:cubicBezTo>
                          <a:pt x="3199954" y="-11268"/>
                          <a:pt x="3428155" y="46003"/>
                          <a:pt x="3563146" y="0"/>
                        </a:cubicBezTo>
                        <a:cubicBezTo>
                          <a:pt x="3698137" y="-46003"/>
                          <a:pt x="4113884" y="80669"/>
                          <a:pt x="4251822" y="0"/>
                        </a:cubicBezTo>
                        <a:cubicBezTo>
                          <a:pt x="4389760" y="-80669"/>
                          <a:pt x="4487992" y="13235"/>
                          <a:pt x="4581188" y="0"/>
                        </a:cubicBezTo>
                        <a:cubicBezTo>
                          <a:pt x="4674384" y="-13235"/>
                          <a:pt x="4793939" y="16549"/>
                          <a:pt x="5000382" y="0"/>
                        </a:cubicBezTo>
                        <a:cubicBezTo>
                          <a:pt x="5206825" y="-16549"/>
                          <a:pt x="5307757" y="28987"/>
                          <a:pt x="5419576" y="0"/>
                        </a:cubicBezTo>
                        <a:cubicBezTo>
                          <a:pt x="5531395" y="-28987"/>
                          <a:pt x="5982870" y="4888"/>
                          <a:pt x="6198078" y="0"/>
                        </a:cubicBezTo>
                        <a:cubicBezTo>
                          <a:pt x="6413286" y="-4888"/>
                          <a:pt x="6545518" y="53426"/>
                          <a:pt x="6796926" y="0"/>
                        </a:cubicBezTo>
                        <a:cubicBezTo>
                          <a:pt x="7048334" y="-53426"/>
                          <a:pt x="7234385" y="61623"/>
                          <a:pt x="7485602" y="0"/>
                        </a:cubicBezTo>
                        <a:cubicBezTo>
                          <a:pt x="7736819" y="-61623"/>
                          <a:pt x="7962233" y="83133"/>
                          <a:pt x="8264104" y="0"/>
                        </a:cubicBezTo>
                        <a:cubicBezTo>
                          <a:pt x="8565975" y="-83133"/>
                          <a:pt x="8726892" y="58729"/>
                          <a:pt x="8982722" y="0"/>
                        </a:cubicBezTo>
                        <a:cubicBezTo>
                          <a:pt x="9004881" y="264033"/>
                          <a:pt x="8970507" y="348121"/>
                          <a:pt x="8982722" y="555896"/>
                        </a:cubicBezTo>
                        <a:cubicBezTo>
                          <a:pt x="8994937" y="763671"/>
                          <a:pt x="8977443" y="896450"/>
                          <a:pt x="8982722" y="1069030"/>
                        </a:cubicBezTo>
                        <a:cubicBezTo>
                          <a:pt x="8850563" y="1098987"/>
                          <a:pt x="8757603" y="1019866"/>
                          <a:pt x="8563528" y="1069030"/>
                        </a:cubicBezTo>
                        <a:cubicBezTo>
                          <a:pt x="8369453" y="1118194"/>
                          <a:pt x="8117208" y="1058758"/>
                          <a:pt x="7964680" y="1069030"/>
                        </a:cubicBezTo>
                        <a:cubicBezTo>
                          <a:pt x="7812152" y="1079302"/>
                          <a:pt x="7512137" y="1001314"/>
                          <a:pt x="7276005" y="1069030"/>
                        </a:cubicBezTo>
                        <a:cubicBezTo>
                          <a:pt x="7039874" y="1136746"/>
                          <a:pt x="6998910" y="1030544"/>
                          <a:pt x="6856811" y="1069030"/>
                        </a:cubicBezTo>
                        <a:cubicBezTo>
                          <a:pt x="6714712" y="1107516"/>
                          <a:pt x="6455365" y="1063899"/>
                          <a:pt x="6257963" y="1069030"/>
                        </a:cubicBezTo>
                        <a:cubicBezTo>
                          <a:pt x="6060561" y="1074161"/>
                          <a:pt x="6071107" y="1032741"/>
                          <a:pt x="5928597" y="1069030"/>
                        </a:cubicBezTo>
                        <a:cubicBezTo>
                          <a:pt x="5786087" y="1105319"/>
                          <a:pt x="5602788" y="1013966"/>
                          <a:pt x="5419576" y="1069030"/>
                        </a:cubicBezTo>
                        <a:cubicBezTo>
                          <a:pt x="5236364" y="1124094"/>
                          <a:pt x="5039985" y="1012350"/>
                          <a:pt x="4820727" y="1069030"/>
                        </a:cubicBezTo>
                        <a:cubicBezTo>
                          <a:pt x="4601469" y="1125710"/>
                          <a:pt x="4379319" y="1059229"/>
                          <a:pt x="4221879" y="1069030"/>
                        </a:cubicBezTo>
                        <a:cubicBezTo>
                          <a:pt x="4064439" y="1078831"/>
                          <a:pt x="3963343" y="1050155"/>
                          <a:pt x="3892513" y="1069030"/>
                        </a:cubicBezTo>
                        <a:cubicBezTo>
                          <a:pt x="3821683" y="1087905"/>
                          <a:pt x="3698849" y="1054009"/>
                          <a:pt x="3563146" y="1069030"/>
                        </a:cubicBezTo>
                        <a:cubicBezTo>
                          <a:pt x="3427443" y="1084051"/>
                          <a:pt x="3164786" y="1055148"/>
                          <a:pt x="2964298" y="1069030"/>
                        </a:cubicBezTo>
                        <a:cubicBezTo>
                          <a:pt x="2763810" y="1082912"/>
                          <a:pt x="2462271" y="1013091"/>
                          <a:pt x="2185796" y="1069030"/>
                        </a:cubicBezTo>
                        <a:cubicBezTo>
                          <a:pt x="1909321" y="1124969"/>
                          <a:pt x="1900339" y="1020291"/>
                          <a:pt x="1676775" y="1069030"/>
                        </a:cubicBezTo>
                        <a:cubicBezTo>
                          <a:pt x="1453211" y="1117769"/>
                          <a:pt x="1282531" y="1029527"/>
                          <a:pt x="988099" y="1069030"/>
                        </a:cubicBezTo>
                        <a:cubicBezTo>
                          <a:pt x="693667" y="1108533"/>
                          <a:pt x="368912" y="990952"/>
                          <a:pt x="0" y="1069030"/>
                        </a:cubicBezTo>
                        <a:cubicBezTo>
                          <a:pt x="-34881" y="877883"/>
                          <a:pt x="49196" y="738970"/>
                          <a:pt x="0" y="566586"/>
                        </a:cubicBezTo>
                        <a:cubicBezTo>
                          <a:pt x="-49196" y="394202"/>
                          <a:pt x="27232" y="2731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39063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690" b="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650" b="1">
                <a:solidFill>
                  <a:schemeClr val="bg1"/>
                </a:solidFill>
              </a:rPr>
              <a:t>Background</a:t>
            </a:r>
            <a:endParaRPr lang="en-US" sz="769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BB23BFE-275E-8D93-CD86-D9E24CF08913}"/>
              </a:ext>
            </a:extLst>
          </p:cNvPr>
          <p:cNvSpPr txBox="1">
            <a:spLocks/>
          </p:cNvSpPr>
          <p:nvPr/>
        </p:nvSpPr>
        <p:spPr>
          <a:xfrm>
            <a:off x="12781014" y="18243585"/>
            <a:ext cx="8742741" cy="1309018"/>
          </a:xfrm>
          <a:prstGeom prst="rect">
            <a:avLst/>
          </a:prstGeom>
          <a:solidFill>
            <a:srgbClr val="B8CCE8"/>
          </a:solidFill>
          <a:ln w="57150" cap="flat" cmpd="sng" algn="ctr">
            <a:solidFill>
              <a:schemeClr val="bg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83741067">
                  <a:custGeom>
                    <a:avLst/>
                    <a:gdLst>
                      <a:gd name="connsiteX0" fmla="*/ 0 w 8982722"/>
                      <a:gd name="connsiteY0" fmla="*/ 0 h 1069030"/>
                      <a:gd name="connsiteX1" fmla="*/ 419194 w 8982722"/>
                      <a:gd name="connsiteY1" fmla="*/ 0 h 1069030"/>
                      <a:gd name="connsiteX2" fmla="*/ 838387 w 8982722"/>
                      <a:gd name="connsiteY2" fmla="*/ 0 h 1069030"/>
                      <a:gd name="connsiteX3" fmla="*/ 1167754 w 8982722"/>
                      <a:gd name="connsiteY3" fmla="*/ 0 h 1069030"/>
                      <a:gd name="connsiteX4" fmla="*/ 1676775 w 8982722"/>
                      <a:gd name="connsiteY4" fmla="*/ 0 h 1069030"/>
                      <a:gd name="connsiteX5" fmla="*/ 2365450 w 8982722"/>
                      <a:gd name="connsiteY5" fmla="*/ 0 h 1069030"/>
                      <a:gd name="connsiteX6" fmla="*/ 3054125 w 8982722"/>
                      <a:gd name="connsiteY6" fmla="*/ 0 h 1069030"/>
                      <a:gd name="connsiteX7" fmla="*/ 3563146 w 8982722"/>
                      <a:gd name="connsiteY7" fmla="*/ 0 h 1069030"/>
                      <a:gd name="connsiteX8" fmla="*/ 3892513 w 8982722"/>
                      <a:gd name="connsiteY8" fmla="*/ 0 h 1069030"/>
                      <a:gd name="connsiteX9" fmla="*/ 4401534 w 8982722"/>
                      <a:gd name="connsiteY9" fmla="*/ 0 h 1069030"/>
                      <a:gd name="connsiteX10" fmla="*/ 4730900 w 8982722"/>
                      <a:gd name="connsiteY10" fmla="*/ 0 h 1069030"/>
                      <a:gd name="connsiteX11" fmla="*/ 5239921 w 8982722"/>
                      <a:gd name="connsiteY11" fmla="*/ 0 h 1069030"/>
                      <a:gd name="connsiteX12" fmla="*/ 5748942 w 8982722"/>
                      <a:gd name="connsiteY12" fmla="*/ 0 h 1069030"/>
                      <a:gd name="connsiteX13" fmla="*/ 6168136 w 8982722"/>
                      <a:gd name="connsiteY13" fmla="*/ 0 h 1069030"/>
                      <a:gd name="connsiteX14" fmla="*/ 6587329 w 8982722"/>
                      <a:gd name="connsiteY14" fmla="*/ 0 h 1069030"/>
                      <a:gd name="connsiteX15" fmla="*/ 6916696 w 8982722"/>
                      <a:gd name="connsiteY15" fmla="*/ 0 h 1069030"/>
                      <a:gd name="connsiteX16" fmla="*/ 7515544 w 8982722"/>
                      <a:gd name="connsiteY16" fmla="*/ 0 h 1069030"/>
                      <a:gd name="connsiteX17" fmla="*/ 8204219 w 8982722"/>
                      <a:gd name="connsiteY17" fmla="*/ 0 h 1069030"/>
                      <a:gd name="connsiteX18" fmla="*/ 8982722 w 8982722"/>
                      <a:gd name="connsiteY18" fmla="*/ 0 h 1069030"/>
                      <a:gd name="connsiteX19" fmla="*/ 8982722 w 8982722"/>
                      <a:gd name="connsiteY19" fmla="*/ 555896 h 1069030"/>
                      <a:gd name="connsiteX20" fmla="*/ 8982722 w 8982722"/>
                      <a:gd name="connsiteY20" fmla="*/ 1069030 h 1069030"/>
                      <a:gd name="connsiteX21" fmla="*/ 8294047 w 8982722"/>
                      <a:gd name="connsiteY21" fmla="*/ 1069030 h 1069030"/>
                      <a:gd name="connsiteX22" fmla="*/ 7605371 w 8982722"/>
                      <a:gd name="connsiteY22" fmla="*/ 1069030 h 1069030"/>
                      <a:gd name="connsiteX23" fmla="*/ 7186178 w 8982722"/>
                      <a:gd name="connsiteY23" fmla="*/ 1069030 h 1069030"/>
                      <a:gd name="connsiteX24" fmla="*/ 6407675 w 8982722"/>
                      <a:gd name="connsiteY24" fmla="*/ 1069030 h 1069030"/>
                      <a:gd name="connsiteX25" fmla="*/ 5898654 w 8982722"/>
                      <a:gd name="connsiteY25" fmla="*/ 1069030 h 1069030"/>
                      <a:gd name="connsiteX26" fmla="*/ 5209979 w 8982722"/>
                      <a:gd name="connsiteY26" fmla="*/ 1069030 h 1069030"/>
                      <a:gd name="connsiteX27" fmla="*/ 4880612 w 8982722"/>
                      <a:gd name="connsiteY27" fmla="*/ 1069030 h 1069030"/>
                      <a:gd name="connsiteX28" fmla="*/ 4281764 w 8982722"/>
                      <a:gd name="connsiteY28" fmla="*/ 1069030 h 1069030"/>
                      <a:gd name="connsiteX29" fmla="*/ 3503262 w 8982722"/>
                      <a:gd name="connsiteY29" fmla="*/ 1069030 h 1069030"/>
                      <a:gd name="connsiteX30" fmla="*/ 2814586 w 8982722"/>
                      <a:gd name="connsiteY30" fmla="*/ 1069030 h 1069030"/>
                      <a:gd name="connsiteX31" fmla="*/ 2215738 w 8982722"/>
                      <a:gd name="connsiteY31" fmla="*/ 1069030 h 1069030"/>
                      <a:gd name="connsiteX32" fmla="*/ 1616890 w 8982722"/>
                      <a:gd name="connsiteY32" fmla="*/ 1069030 h 1069030"/>
                      <a:gd name="connsiteX33" fmla="*/ 838387 w 8982722"/>
                      <a:gd name="connsiteY33" fmla="*/ 1069030 h 1069030"/>
                      <a:gd name="connsiteX34" fmla="*/ 0 w 8982722"/>
                      <a:gd name="connsiteY34" fmla="*/ 1069030 h 1069030"/>
                      <a:gd name="connsiteX35" fmla="*/ 0 w 8982722"/>
                      <a:gd name="connsiteY35" fmla="*/ 534515 h 1069030"/>
                      <a:gd name="connsiteX36" fmla="*/ 0 w 8982722"/>
                      <a:gd name="connsiteY36" fmla="*/ 0 h 1069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8982722" h="1069030" fill="none" extrusionOk="0">
                        <a:moveTo>
                          <a:pt x="0" y="0"/>
                        </a:moveTo>
                        <a:cubicBezTo>
                          <a:pt x="106231" y="-12001"/>
                          <a:pt x="329031" y="46475"/>
                          <a:pt x="419194" y="0"/>
                        </a:cubicBezTo>
                        <a:cubicBezTo>
                          <a:pt x="509357" y="-46475"/>
                          <a:pt x="738073" y="26691"/>
                          <a:pt x="838387" y="0"/>
                        </a:cubicBezTo>
                        <a:cubicBezTo>
                          <a:pt x="938701" y="-26691"/>
                          <a:pt x="1061175" y="4701"/>
                          <a:pt x="1167754" y="0"/>
                        </a:cubicBezTo>
                        <a:cubicBezTo>
                          <a:pt x="1274333" y="-4701"/>
                          <a:pt x="1424117" y="8490"/>
                          <a:pt x="1676775" y="0"/>
                        </a:cubicBezTo>
                        <a:cubicBezTo>
                          <a:pt x="1929433" y="-8490"/>
                          <a:pt x="2057000" y="16552"/>
                          <a:pt x="2365450" y="0"/>
                        </a:cubicBezTo>
                        <a:cubicBezTo>
                          <a:pt x="2673901" y="-16552"/>
                          <a:pt x="2876357" y="47924"/>
                          <a:pt x="3054125" y="0"/>
                        </a:cubicBezTo>
                        <a:cubicBezTo>
                          <a:pt x="3231893" y="-47924"/>
                          <a:pt x="3406688" y="44642"/>
                          <a:pt x="3563146" y="0"/>
                        </a:cubicBezTo>
                        <a:cubicBezTo>
                          <a:pt x="3719604" y="-44642"/>
                          <a:pt x="3805268" y="5232"/>
                          <a:pt x="3892513" y="0"/>
                        </a:cubicBezTo>
                        <a:cubicBezTo>
                          <a:pt x="3979758" y="-5232"/>
                          <a:pt x="4216618" y="3637"/>
                          <a:pt x="4401534" y="0"/>
                        </a:cubicBezTo>
                        <a:cubicBezTo>
                          <a:pt x="4586450" y="-3637"/>
                          <a:pt x="4592970" y="31606"/>
                          <a:pt x="4730900" y="0"/>
                        </a:cubicBezTo>
                        <a:cubicBezTo>
                          <a:pt x="4868830" y="-31606"/>
                          <a:pt x="5084933" y="8379"/>
                          <a:pt x="5239921" y="0"/>
                        </a:cubicBezTo>
                        <a:cubicBezTo>
                          <a:pt x="5394909" y="-8379"/>
                          <a:pt x="5567727" y="33269"/>
                          <a:pt x="5748942" y="0"/>
                        </a:cubicBezTo>
                        <a:cubicBezTo>
                          <a:pt x="5930157" y="-33269"/>
                          <a:pt x="5968546" y="16042"/>
                          <a:pt x="6168136" y="0"/>
                        </a:cubicBezTo>
                        <a:cubicBezTo>
                          <a:pt x="6367726" y="-16042"/>
                          <a:pt x="6485711" y="8900"/>
                          <a:pt x="6587329" y="0"/>
                        </a:cubicBezTo>
                        <a:cubicBezTo>
                          <a:pt x="6688947" y="-8900"/>
                          <a:pt x="6782047" y="33103"/>
                          <a:pt x="6916696" y="0"/>
                        </a:cubicBezTo>
                        <a:cubicBezTo>
                          <a:pt x="7051345" y="-33103"/>
                          <a:pt x="7375997" y="28038"/>
                          <a:pt x="7515544" y="0"/>
                        </a:cubicBezTo>
                        <a:cubicBezTo>
                          <a:pt x="7655091" y="-28038"/>
                          <a:pt x="7984320" y="21557"/>
                          <a:pt x="8204219" y="0"/>
                        </a:cubicBezTo>
                        <a:cubicBezTo>
                          <a:pt x="8424118" y="-21557"/>
                          <a:pt x="8608597" y="23069"/>
                          <a:pt x="8982722" y="0"/>
                        </a:cubicBezTo>
                        <a:cubicBezTo>
                          <a:pt x="9023113" y="163373"/>
                          <a:pt x="8955889" y="285639"/>
                          <a:pt x="8982722" y="555896"/>
                        </a:cubicBezTo>
                        <a:cubicBezTo>
                          <a:pt x="9009555" y="826153"/>
                          <a:pt x="8951774" y="949367"/>
                          <a:pt x="8982722" y="1069030"/>
                        </a:cubicBezTo>
                        <a:cubicBezTo>
                          <a:pt x="8714524" y="1103708"/>
                          <a:pt x="8597348" y="1033715"/>
                          <a:pt x="8294047" y="1069030"/>
                        </a:cubicBezTo>
                        <a:cubicBezTo>
                          <a:pt x="7990747" y="1104345"/>
                          <a:pt x="7781453" y="1028189"/>
                          <a:pt x="7605371" y="1069030"/>
                        </a:cubicBezTo>
                        <a:cubicBezTo>
                          <a:pt x="7429289" y="1109871"/>
                          <a:pt x="7381481" y="1049871"/>
                          <a:pt x="7186178" y="1069030"/>
                        </a:cubicBezTo>
                        <a:cubicBezTo>
                          <a:pt x="6990875" y="1088189"/>
                          <a:pt x="6662416" y="991449"/>
                          <a:pt x="6407675" y="1069030"/>
                        </a:cubicBezTo>
                        <a:cubicBezTo>
                          <a:pt x="6152934" y="1146611"/>
                          <a:pt x="6144306" y="1055067"/>
                          <a:pt x="5898654" y="1069030"/>
                        </a:cubicBezTo>
                        <a:cubicBezTo>
                          <a:pt x="5653002" y="1082993"/>
                          <a:pt x="5400724" y="1029270"/>
                          <a:pt x="5209979" y="1069030"/>
                        </a:cubicBezTo>
                        <a:cubicBezTo>
                          <a:pt x="5019234" y="1108790"/>
                          <a:pt x="5030351" y="1045206"/>
                          <a:pt x="4880612" y="1069030"/>
                        </a:cubicBezTo>
                        <a:cubicBezTo>
                          <a:pt x="4730873" y="1092854"/>
                          <a:pt x="4410132" y="1026548"/>
                          <a:pt x="4281764" y="1069030"/>
                        </a:cubicBezTo>
                        <a:cubicBezTo>
                          <a:pt x="4153396" y="1111512"/>
                          <a:pt x="3863482" y="976214"/>
                          <a:pt x="3503262" y="1069030"/>
                        </a:cubicBezTo>
                        <a:cubicBezTo>
                          <a:pt x="3143042" y="1161846"/>
                          <a:pt x="3144268" y="994909"/>
                          <a:pt x="2814586" y="1069030"/>
                        </a:cubicBezTo>
                        <a:cubicBezTo>
                          <a:pt x="2484904" y="1143151"/>
                          <a:pt x="2412856" y="1020017"/>
                          <a:pt x="2215738" y="1069030"/>
                        </a:cubicBezTo>
                        <a:cubicBezTo>
                          <a:pt x="2018620" y="1118043"/>
                          <a:pt x="1910503" y="1046921"/>
                          <a:pt x="1616890" y="1069030"/>
                        </a:cubicBezTo>
                        <a:cubicBezTo>
                          <a:pt x="1323277" y="1091139"/>
                          <a:pt x="1080719" y="979138"/>
                          <a:pt x="838387" y="1069030"/>
                        </a:cubicBezTo>
                        <a:cubicBezTo>
                          <a:pt x="596055" y="1158922"/>
                          <a:pt x="236355" y="1052162"/>
                          <a:pt x="0" y="1069030"/>
                        </a:cubicBezTo>
                        <a:cubicBezTo>
                          <a:pt x="-24659" y="827848"/>
                          <a:pt x="668" y="778945"/>
                          <a:pt x="0" y="534515"/>
                        </a:cubicBezTo>
                        <a:cubicBezTo>
                          <a:pt x="-668" y="290085"/>
                          <a:pt x="30364" y="138475"/>
                          <a:pt x="0" y="0"/>
                        </a:cubicBezTo>
                        <a:close/>
                      </a:path>
                      <a:path w="8982722" h="1069030" stroke="0" extrusionOk="0">
                        <a:moveTo>
                          <a:pt x="0" y="0"/>
                        </a:moveTo>
                        <a:cubicBezTo>
                          <a:pt x="124325" y="-42496"/>
                          <a:pt x="248759" y="28264"/>
                          <a:pt x="419194" y="0"/>
                        </a:cubicBezTo>
                        <a:cubicBezTo>
                          <a:pt x="589629" y="-28264"/>
                          <a:pt x="704942" y="31005"/>
                          <a:pt x="928215" y="0"/>
                        </a:cubicBezTo>
                        <a:cubicBezTo>
                          <a:pt x="1151488" y="-31005"/>
                          <a:pt x="1249655" y="22251"/>
                          <a:pt x="1347408" y="0"/>
                        </a:cubicBezTo>
                        <a:cubicBezTo>
                          <a:pt x="1445161" y="-22251"/>
                          <a:pt x="1776342" y="50322"/>
                          <a:pt x="1946256" y="0"/>
                        </a:cubicBezTo>
                        <a:cubicBezTo>
                          <a:pt x="2116170" y="-50322"/>
                          <a:pt x="2480011" y="44099"/>
                          <a:pt x="2634932" y="0"/>
                        </a:cubicBezTo>
                        <a:cubicBezTo>
                          <a:pt x="2789853" y="-44099"/>
                          <a:pt x="2908296" y="11268"/>
                          <a:pt x="3054125" y="0"/>
                        </a:cubicBezTo>
                        <a:cubicBezTo>
                          <a:pt x="3199954" y="-11268"/>
                          <a:pt x="3428155" y="46003"/>
                          <a:pt x="3563146" y="0"/>
                        </a:cubicBezTo>
                        <a:cubicBezTo>
                          <a:pt x="3698137" y="-46003"/>
                          <a:pt x="4113884" y="80669"/>
                          <a:pt x="4251822" y="0"/>
                        </a:cubicBezTo>
                        <a:cubicBezTo>
                          <a:pt x="4389760" y="-80669"/>
                          <a:pt x="4487992" y="13235"/>
                          <a:pt x="4581188" y="0"/>
                        </a:cubicBezTo>
                        <a:cubicBezTo>
                          <a:pt x="4674384" y="-13235"/>
                          <a:pt x="4793939" y="16549"/>
                          <a:pt x="5000382" y="0"/>
                        </a:cubicBezTo>
                        <a:cubicBezTo>
                          <a:pt x="5206825" y="-16549"/>
                          <a:pt x="5307757" y="28987"/>
                          <a:pt x="5419576" y="0"/>
                        </a:cubicBezTo>
                        <a:cubicBezTo>
                          <a:pt x="5531395" y="-28987"/>
                          <a:pt x="5982870" y="4888"/>
                          <a:pt x="6198078" y="0"/>
                        </a:cubicBezTo>
                        <a:cubicBezTo>
                          <a:pt x="6413286" y="-4888"/>
                          <a:pt x="6545518" y="53426"/>
                          <a:pt x="6796926" y="0"/>
                        </a:cubicBezTo>
                        <a:cubicBezTo>
                          <a:pt x="7048334" y="-53426"/>
                          <a:pt x="7234385" y="61623"/>
                          <a:pt x="7485602" y="0"/>
                        </a:cubicBezTo>
                        <a:cubicBezTo>
                          <a:pt x="7736819" y="-61623"/>
                          <a:pt x="7962233" y="83133"/>
                          <a:pt x="8264104" y="0"/>
                        </a:cubicBezTo>
                        <a:cubicBezTo>
                          <a:pt x="8565975" y="-83133"/>
                          <a:pt x="8726892" y="58729"/>
                          <a:pt x="8982722" y="0"/>
                        </a:cubicBezTo>
                        <a:cubicBezTo>
                          <a:pt x="9004881" y="264033"/>
                          <a:pt x="8970507" y="348121"/>
                          <a:pt x="8982722" y="555896"/>
                        </a:cubicBezTo>
                        <a:cubicBezTo>
                          <a:pt x="8994937" y="763671"/>
                          <a:pt x="8977443" y="896450"/>
                          <a:pt x="8982722" y="1069030"/>
                        </a:cubicBezTo>
                        <a:cubicBezTo>
                          <a:pt x="8850563" y="1098987"/>
                          <a:pt x="8757603" y="1019866"/>
                          <a:pt x="8563528" y="1069030"/>
                        </a:cubicBezTo>
                        <a:cubicBezTo>
                          <a:pt x="8369453" y="1118194"/>
                          <a:pt x="8117208" y="1058758"/>
                          <a:pt x="7964680" y="1069030"/>
                        </a:cubicBezTo>
                        <a:cubicBezTo>
                          <a:pt x="7812152" y="1079302"/>
                          <a:pt x="7512137" y="1001314"/>
                          <a:pt x="7276005" y="1069030"/>
                        </a:cubicBezTo>
                        <a:cubicBezTo>
                          <a:pt x="7039874" y="1136746"/>
                          <a:pt x="6998910" y="1030544"/>
                          <a:pt x="6856811" y="1069030"/>
                        </a:cubicBezTo>
                        <a:cubicBezTo>
                          <a:pt x="6714712" y="1107516"/>
                          <a:pt x="6455365" y="1063899"/>
                          <a:pt x="6257963" y="1069030"/>
                        </a:cubicBezTo>
                        <a:cubicBezTo>
                          <a:pt x="6060561" y="1074161"/>
                          <a:pt x="6071107" y="1032741"/>
                          <a:pt x="5928597" y="1069030"/>
                        </a:cubicBezTo>
                        <a:cubicBezTo>
                          <a:pt x="5786087" y="1105319"/>
                          <a:pt x="5602788" y="1013966"/>
                          <a:pt x="5419576" y="1069030"/>
                        </a:cubicBezTo>
                        <a:cubicBezTo>
                          <a:pt x="5236364" y="1124094"/>
                          <a:pt x="5039985" y="1012350"/>
                          <a:pt x="4820727" y="1069030"/>
                        </a:cubicBezTo>
                        <a:cubicBezTo>
                          <a:pt x="4601469" y="1125710"/>
                          <a:pt x="4379319" y="1059229"/>
                          <a:pt x="4221879" y="1069030"/>
                        </a:cubicBezTo>
                        <a:cubicBezTo>
                          <a:pt x="4064439" y="1078831"/>
                          <a:pt x="3963343" y="1050155"/>
                          <a:pt x="3892513" y="1069030"/>
                        </a:cubicBezTo>
                        <a:cubicBezTo>
                          <a:pt x="3821683" y="1087905"/>
                          <a:pt x="3698849" y="1054009"/>
                          <a:pt x="3563146" y="1069030"/>
                        </a:cubicBezTo>
                        <a:cubicBezTo>
                          <a:pt x="3427443" y="1084051"/>
                          <a:pt x="3164786" y="1055148"/>
                          <a:pt x="2964298" y="1069030"/>
                        </a:cubicBezTo>
                        <a:cubicBezTo>
                          <a:pt x="2763810" y="1082912"/>
                          <a:pt x="2462271" y="1013091"/>
                          <a:pt x="2185796" y="1069030"/>
                        </a:cubicBezTo>
                        <a:cubicBezTo>
                          <a:pt x="1909321" y="1124969"/>
                          <a:pt x="1900339" y="1020291"/>
                          <a:pt x="1676775" y="1069030"/>
                        </a:cubicBezTo>
                        <a:cubicBezTo>
                          <a:pt x="1453211" y="1117769"/>
                          <a:pt x="1282531" y="1029527"/>
                          <a:pt x="988099" y="1069030"/>
                        </a:cubicBezTo>
                        <a:cubicBezTo>
                          <a:pt x="693667" y="1108533"/>
                          <a:pt x="368912" y="990952"/>
                          <a:pt x="0" y="1069030"/>
                        </a:cubicBezTo>
                        <a:cubicBezTo>
                          <a:pt x="-34881" y="877883"/>
                          <a:pt x="49196" y="738970"/>
                          <a:pt x="0" y="566586"/>
                        </a:cubicBezTo>
                        <a:cubicBezTo>
                          <a:pt x="-49196" y="394202"/>
                          <a:pt x="27232" y="2731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39063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690" b="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650" b="1">
                <a:solidFill>
                  <a:schemeClr val="bg1"/>
                </a:solidFill>
              </a:rPr>
              <a:t>Challenges</a:t>
            </a:r>
            <a:endParaRPr lang="en-US" sz="769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EDE6FF6-F58C-E842-92ED-D6777ABFA2F0}"/>
              </a:ext>
            </a:extLst>
          </p:cNvPr>
          <p:cNvSpPr txBox="1">
            <a:spLocks/>
          </p:cNvSpPr>
          <p:nvPr/>
        </p:nvSpPr>
        <p:spPr>
          <a:xfrm>
            <a:off x="12758410" y="5835041"/>
            <a:ext cx="8342773" cy="1309018"/>
          </a:xfrm>
          <a:prstGeom prst="rect">
            <a:avLst/>
          </a:prstGeom>
          <a:solidFill>
            <a:srgbClr val="B8CCE8"/>
          </a:solidFill>
          <a:ln w="57150" cap="flat" cmpd="sng" algn="ctr">
            <a:solidFill>
              <a:schemeClr val="bg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83741067">
                  <a:custGeom>
                    <a:avLst/>
                    <a:gdLst>
                      <a:gd name="connsiteX0" fmla="*/ 0 w 8982722"/>
                      <a:gd name="connsiteY0" fmla="*/ 0 h 1069030"/>
                      <a:gd name="connsiteX1" fmla="*/ 419194 w 8982722"/>
                      <a:gd name="connsiteY1" fmla="*/ 0 h 1069030"/>
                      <a:gd name="connsiteX2" fmla="*/ 838387 w 8982722"/>
                      <a:gd name="connsiteY2" fmla="*/ 0 h 1069030"/>
                      <a:gd name="connsiteX3" fmla="*/ 1167754 w 8982722"/>
                      <a:gd name="connsiteY3" fmla="*/ 0 h 1069030"/>
                      <a:gd name="connsiteX4" fmla="*/ 1676775 w 8982722"/>
                      <a:gd name="connsiteY4" fmla="*/ 0 h 1069030"/>
                      <a:gd name="connsiteX5" fmla="*/ 2365450 w 8982722"/>
                      <a:gd name="connsiteY5" fmla="*/ 0 h 1069030"/>
                      <a:gd name="connsiteX6" fmla="*/ 3054125 w 8982722"/>
                      <a:gd name="connsiteY6" fmla="*/ 0 h 1069030"/>
                      <a:gd name="connsiteX7" fmla="*/ 3563146 w 8982722"/>
                      <a:gd name="connsiteY7" fmla="*/ 0 h 1069030"/>
                      <a:gd name="connsiteX8" fmla="*/ 3892513 w 8982722"/>
                      <a:gd name="connsiteY8" fmla="*/ 0 h 1069030"/>
                      <a:gd name="connsiteX9" fmla="*/ 4401534 w 8982722"/>
                      <a:gd name="connsiteY9" fmla="*/ 0 h 1069030"/>
                      <a:gd name="connsiteX10" fmla="*/ 4730900 w 8982722"/>
                      <a:gd name="connsiteY10" fmla="*/ 0 h 1069030"/>
                      <a:gd name="connsiteX11" fmla="*/ 5239921 w 8982722"/>
                      <a:gd name="connsiteY11" fmla="*/ 0 h 1069030"/>
                      <a:gd name="connsiteX12" fmla="*/ 5748942 w 8982722"/>
                      <a:gd name="connsiteY12" fmla="*/ 0 h 1069030"/>
                      <a:gd name="connsiteX13" fmla="*/ 6168136 w 8982722"/>
                      <a:gd name="connsiteY13" fmla="*/ 0 h 1069030"/>
                      <a:gd name="connsiteX14" fmla="*/ 6587329 w 8982722"/>
                      <a:gd name="connsiteY14" fmla="*/ 0 h 1069030"/>
                      <a:gd name="connsiteX15" fmla="*/ 6916696 w 8982722"/>
                      <a:gd name="connsiteY15" fmla="*/ 0 h 1069030"/>
                      <a:gd name="connsiteX16" fmla="*/ 7515544 w 8982722"/>
                      <a:gd name="connsiteY16" fmla="*/ 0 h 1069030"/>
                      <a:gd name="connsiteX17" fmla="*/ 8204219 w 8982722"/>
                      <a:gd name="connsiteY17" fmla="*/ 0 h 1069030"/>
                      <a:gd name="connsiteX18" fmla="*/ 8982722 w 8982722"/>
                      <a:gd name="connsiteY18" fmla="*/ 0 h 1069030"/>
                      <a:gd name="connsiteX19" fmla="*/ 8982722 w 8982722"/>
                      <a:gd name="connsiteY19" fmla="*/ 555896 h 1069030"/>
                      <a:gd name="connsiteX20" fmla="*/ 8982722 w 8982722"/>
                      <a:gd name="connsiteY20" fmla="*/ 1069030 h 1069030"/>
                      <a:gd name="connsiteX21" fmla="*/ 8294047 w 8982722"/>
                      <a:gd name="connsiteY21" fmla="*/ 1069030 h 1069030"/>
                      <a:gd name="connsiteX22" fmla="*/ 7605371 w 8982722"/>
                      <a:gd name="connsiteY22" fmla="*/ 1069030 h 1069030"/>
                      <a:gd name="connsiteX23" fmla="*/ 7186178 w 8982722"/>
                      <a:gd name="connsiteY23" fmla="*/ 1069030 h 1069030"/>
                      <a:gd name="connsiteX24" fmla="*/ 6407675 w 8982722"/>
                      <a:gd name="connsiteY24" fmla="*/ 1069030 h 1069030"/>
                      <a:gd name="connsiteX25" fmla="*/ 5898654 w 8982722"/>
                      <a:gd name="connsiteY25" fmla="*/ 1069030 h 1069030"/>
                      <a:gd name="connsiteX26" fmla="*/ 5209979 w 8982722"/>
                      <a:gd name="connsiteY26" fmla="*/ 1069030 h 1069030"/>
                      <a:gd name="connsiteX27" fmla="*/ 4880612 w 8982722"/>
                      <a:gd name="connsiteY27" fmla="*/ 1069030 h 1069030"/>
                      <a:gd name="connsiteX28" fmla="*/ 4281764 w 8982722"/>
                      <a:gd name="connsiteY28" fmla="*/ 1069030 h 1069030"/>
                      <a:gd name="connsiteX29" fmla="*/ 3503262 w 8982722"/>
                      <a:gd name="connsiteY29" fmla="*/ 1069030 h 1069030"/>
                      <a:gd name="connsiteX30" fmla="*/ 2814586 w 8982722"/>
                      <a:gd name="connsiteY30" fmla="*/ 1069030 h 1069030"/>
                      <a:gd name="connsiteX31" fmla="*/ 2215738 w 8982722"/>
                      <a:gd name="connsiteY31" fmla="*/ 1069030 h 1069030"/>
                      <a:gd name="connsiteX32" fmla="*/ 1616890 w 8982722"/>
                      <a:gd name="connsiteY32" fmla="*/ 1069030 h 1069030"/>
                      <a:gd name="connsiteX33" fmla="*/ 838387 w 8982722"/>
                      <a:gd name="connsiteY33" fmla="*/ 1069030 h 1069030"/>
                      <a:gd name="connsiteX34" fmla="*/ 0 w 8982722"/>
                      <a:gd name="connsiteY34" fmla="*/ 1069030 h 1069030"/>
                      <a:gd name="connsiteX35" fmla="*/ 0 w 8982722"/>
                      <a:gd name="connsiteY35" fmla="*/ 534515 h 1069030"/>
                      <a:gd name="connsiteX36" fmla="*/ 0 w 8982722"/>
                      <a:gd name="connsiteY36" fmla="*/ 0 h 1069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8982722" h="1069030" fill="none" extrusionOk="0">
                        <a:moveTo>
                          <a:pt x="0" y="0"/>
                        </a:moveTo>
                        <a:cubicBezTo>
                          <a:pt x="106231" y="-12001"/>
                          <a:pt x="329031" y="46475"/>
                          <a:pt x="419194" y="0"/>
                        </a:cubicBezTo>
                        <a:cubicBezTo>
                          <a:pt x="509357" y="-46475"/>
                          <a:pt x="738073" y="26691"/>
                          <a:pt x="838387" y="0"/>
                        </a:cubicBezTo>
                        <a:cubicBezTo>
                          <a:pt x="938701" y="-26691"/>
                          <a:pt x="1061175" y="4701"/>
                          <a:pt x="1167754" y="0"/>
                        </a:cubicBezTo>
                        <a:cubicBezTo>
                          <a:pt x="1274333" y="-4701"/>
                          <a:pt x="1424117" y="8490"/>
                          <a:pt x="1676775" y="0"/>
                        </a:cubicBezTo>
                        <a:cubicBezTo>
                          <a:pt x="1929433" y="-8490"/>
                          <a:pt x="2057000" y="16552"/>
                          <a:pt x="2365450" y="0"/>
                        </a:cubicBezTo>
                        <a:cubicBezTo>
                          <a:pt x="2673901" y="-16552"/>
                          <a:pt x="2876357" y="47924"/>
                          <a:pt x="3054125" y="0"/>
                        </a:cubicBezTo>
                        <a:cubicBezTo>
                          <a:pt x="3231893" y="-47924"/>
                          <a:pt x="3406688" y="44642"/>
                          <a:pt x="3563146" y="0"/>
                        </a:cubicBezTo>
                        <a:cubicBezTo>
                          <a:pt x="3719604" y="-44642"/>
                          <a:pt x="3805268" y="5232"/>
                          <a:pt x="3892513" y="0"/>
                        </a:cubicBezTo>
                        <a:cubicBezTo>
                          <a:pt x="3979758" y="-5232"/>
                          <a:pt x="4216618" y="3637"/>
                          <a:pt x="4401534" y="0"/>
                        </a:cubicBezTo>
                        <a:cubicBezTo>
                          <a:pt x="4586450" y="-3637"/>
                          <a:pt x="4592970" y="31606"/>
                          <a:pt x="4730900" y="0"/>
                        </a:cubicBezTo>
                        <a:cubicBezTo>
                          <a:pt x="4868830" y="-31606"/>
                          <a:pt x="5084933" y="8379"/>
                          <a:pt x="5239921" y="0"/>
                        </a:cubicBezTo>
                        <a:cubicBezTo>
                          <a:pt x="5394909" y="-8379"/>
                          <a:pt x="5567727" y="33269"/>
                          <a:pt x="5748942" y="0"/>
                        </a:cubicBezTo>
                        <a:cubicBezTo>
                          <a:pt x="5930157" y="-33269"/>
                          <a:pt x="5968546" y="16042"/>
                          <a:pt x="6168136" y="0"/>
                        </a:cubicBezTo>
                        <a:cubicBezTo>
                          <a:pt x="6367726" y="-16042"/>
                          <a:pt x="6485711" y="8900"/>
                          <a:pt x="6587329" y="0"/>
                        </a:cubicBezTo>
                        <a:cubicBezTo>
                          <a:pt x="6688947" y="-8900"/>
                          <a:pt x="6782047" y="33103"/>
                          <a:pt x="6916696" y="0"/>
                        </a:cubicBezTo>
                        <a:cubicBezTo>
                          <a:pt x="7051345" y="-33103"/>
                          <a:pt x="7375997" y="28038"/>
                          <a:pt x="7515544" y="0"/>
                        </a:cubicBezTo>
                        <a:cubicBezTo>
                          <a:pt x="7655091" y="-28038"/>
                          <a:pt x="7984320" y="21557"/>
                          <a:pt x="8204219" y="0"/>
                        </a:cubicBezTo>
                        <a:cubicBezTo>
                          <a:pt x="8424118" y="-21557"/>
                          <a:pt x="8608597" y="23069"/>
                          <a:pt x="8982722" y="0"/>
                        </a:cubicBezTo>
                        <a:cubicBezTo>
                          <a:pt x="9023113" y="163373"/>
                          <a:pt x="8955889" y="285639"/>
                          <a:pt x="8982722" y="555896"/>
                        </a:cubicBezTo>
                        <a:cubicBezTo>
                          <a:pt x="9009555" y="826153"/>
                          <a:pt x="8951774" y="949367"/>
                          <a:pt x="8982722" y="1069030"/>
                        </a:cubicBezTo>
                        <a:cubicBezTo>
                          <a:pt x="8714524" y="1103708"/>
                          <a:pt x="8597348" y="1033715"/>
                          <a:pt x="8294047" y="1069030"/>
                        </a:cubicBezTo>
                        <a:cubicBezTo>
                          <a:pt x="7990747" y="1104345"/>
                          <a:pt x="7781453" y="1028189"/>
                          <a:pt x="7605371" y="1069030"/>
                        </a:cubicBezTo>
                        <a:cubicBezTo>
                          <a:pt x="7429289" y="1109871"/>
                          <a:pt x="7381481" y="1049871"/>
                          <a:pt x="7186178" y="1069030"/>
                        </a:cubicBezTo>
                        <a:cubicBezTo>
                          <a:pt x="6990875" y="1088189"/>
                          <a:pt x="6662416" y="991449"/>
                          <a:pt x="6407675" y="1069030"/>
                        </a:cubicBezTo>
                        <a:cubicBezTo>
                          <a:pt x="6152934" y="1146611"/>
                          <a:pt x="6144306" y="1055067"/>
                          <a:pt x="5898654" y="1069030"/>
                        </a:cubicBezTo>
                        <a:cubicBezTo>
                          <a:pt x="5653002" y="1082993"/>
                          <a:pt x="5400724" y="1029270"/>
                          <a:pt x="5209979" y="1069030"/>
                        </a:cubicBezTo>
                        <a:cubicBezTo>
                          <a:pt x="5019234" y="1108790"/>
                          <a:pt x="5030351" y="1045206"/>
                          <a:pt x="4880612" y="1069030"/>
                        </a:cubicBezTo>
                        <a:cubicBezTo>
                          <a:pt x="4730873" y="1092854"/>
                          <a:pt x="4410132" y="1026548"/>
                          <a:pt x="4281764" y="1069030"/>
                        </a:cubicBezTo>
                        <a:cubicBezTo>
                          <a:pt x="4153396" y="1111512"/>
                          <a:pt x="3863482" y="976214"/>
                          <a:pt x="3503262" y="1069030"/>
                        </a:cubicBezTo>
                        <a:cubicBezTo>
                          <a:pt x="3143042" y="1161846"/>
                          <a:pt x="3144268" y="994909"/>
                          <a:pt x="2814586" y="1069030"/>
                        </a:cubicBezTo>
                        <a:cubicBezTo>
                          <a:pt x="2484904" y="1143151"/>
                          <a:pt x="2412856" y="1020017"/>
                          <a:pt x="2215738" y="1069030"/>
                        </a:cubicBezTo>
                        <a:cubicBezTo>
                          <a:pt x="2018620" y="1118043"/>
                          <a:pt x="1910503" y="1046921"/>
                          <a:pt x="1616890" y="1069030"/>
                        </a:cubicBezTo>
                        <a:cubicBezTo>
                          <a:pt x="1323277" y="1091139"/>
                          <a:pt x="1080719" y="979138"/>
                          <a:pt x="838387" y="1069030"/>
                        </a:cubicBezTo>
                        <a:cubicBezTo>
                          <a:pt x="596055" y="1158922"/>
                          <a:pt x="236355" y="1052162"/>
                          <a:pt x="0" y="1069030"/>
                        </a:cubicBezTo>
                        <a:cubicBezTo>
                          <a:pt x="-24659" y="827848"/>
                          <a:pt x="668" y="778945"/>
                          <a:pt x="0" y="534515"/>
                        </a:cubicBezTo>
                        <a:cubicBezTo>
                          <a:pt x="-668" y="290085"/>
                          <a:pt x="30364" y="138475"/>
                          <a:pt x="0" y="0"/>
                        </a:cubicBezTo>
                        <a:close/>
                      </a:path>
                      <a:path w="8982722" h="1069030" stroke="0" extrusionOk="0">
                        <a:moveTo>
                          <a:pt x="0" y="0"/>
                        </a:moveTo>
                        <a:cubicBezTo>
                          <a:pt x="124325" y="-42496"/>
                          <a:pt x="248759" y="28264"/>
                          <a:pt x="419194" y="0"/>
                        </a:cubicBezTo>
                        <a:cubicBezTo>
                          <a:pt x="589629" y="-28264"/>
                          <a:pt x="704942" y="31005"/>
                          <a:pt x="928215" y="0"/>
                        </a:cubicBezTo>
                        <a:cubicBezTo>
                          <a:pt x="1151488" y="-31005"/>
                          <a:pt x="1249655" y="22251"/>
                          <a:pt x="1347408" y="0"/>
                        </a:cubicBezTo>
                        <a:cubicBezTo>
                          <a:pt x="1445161" y="-22251"/>
                          <a:pt x="1776342" y="50322"/>
                          <a:pt x="1946256" y="0"/>
                        </a:cubicBezTo>
                        <a:cubicBezTo>
                          <a:pt x="2116170" y="-50322"/>
                          <a:pt x="2480011" y="44099"/>
                          <a:pt x="2634932" y="0"/>
                        </a:cubicBezTo>
                        <a:cubicBezTo>
                          <a:pt x="2789853" y="-44099"/>
                          <a:pt x="2908296" y="11268"/>
                          <a:pt x="3054125" y="0"/>
                        </a:cubicBezTo>
                        <a:cubicBezTo>
                          <a:pt x="3199954" y="-11268"/>
                          <a:pt x="3428155" y="46003"/>
                          <a:pt x="3563146" y="0"/>
                        </a:cubicBezTo>
                        <a:cubicBezTo>
                          <a:pt x="3698137" y="-46003"/>
                          <a:pt x="4113884" y="80669"/>
                          <a:pt x="4251822" y="0"/>
                        </a:cubicBezTo>
                        <a:cubicBezTo>
                          <a:pt x="4389760" y="-80669"/>
                          <a:pt x="4487992" y="13235"/>
                          <a:pt x="4581188" y="0"/>
                        </a:cubicBezTo>
                        <a:cubicBezTo>
                          <a:pt x="4674384" y="-13235"/>
                          <a:pt x="4793939" y="16549"/>
                          <a:pt x="5000382" y="0"/>
                        </a:cubicBezTo>
                        <a:cubicBezTo>
                          <a:pt x="5206825" y="-16549"/>
                          <a:pt x="5307757" y="28987"/>
                          <a:pt x="5419576" y="0"/>
                        </a:cubicBezTo>
                        <a:cubicBezTo>
                          <a:pt x="5531395" y="-28987"/>
                          <a:pt x="5982870" y="4888"/>
                          <a:pt x="6198078" y="0"/>
                        </a:cubicBezTo>
                        <a:cubicBezTo>
                          <a:pt x="6413286" y="-4888"/>
                          <a:pt x="6545518" y="53426"/>
                          <a:pt x="6796926" y="0"/>
                        </a:cubicBezTo>
                        <a:cubicBezTo>
                          <a:pt x="7048334" y="-53426"/>
                          <a:pt x="7234385" y="61623"/>
                          <a:pt x="7485602" y="0"/>
                        </a:cubicBezTo>
                        <a:cubicBezTo>
                          <a:pt x="7736819" y="-61623"/>
                          <a:pt x="7962233" y="83133"/>
                          <a:pt x="8264104" y="0"/>
                        </a:cubicBezTo>
                        <a:cubicBezTo>
                          <a:pt x="8565975" y="-83133"/>
                          <a:pt x="8726892" y="58729"/>
                          <a:pt x="8982722" y="0"/>
                        </a:cubicBezTo>
                        <a:cubicBezTo>
                          <a:pt x="9004881" y="264033"/>
                          <a:pt x="8970507" y="348121"/>
                          <a:pt x="8982722" y="555896"/>
                        </a:cubicBezTo>
                        <a:cubicBezTo>
                          <a:pt x="8994937" y="763671"/>
                          <a:pt x="8977443" y="896450"/>
                          <a:pt x="8982722" y="1069030"/>
                        </a:cubicBezTo>
                        <a:cubicBezTo>
                          <a:pt x="8850563" y="1098987"/>
                          <a:pt x="8757603" y="1019866"/>
                          <a:pt x="8563528" y="1069030"/>
                        </a:cubicBezTo>
                        <a:cubicBezTo>
                          <a:pt x="8369453" y="1118194"/>
                          <a:pt x="8117208" y="1058758"/>
                          <a:pt x="7964680" y="1069030"/>
                        </a:cubicBezTo>
                        <a:cubicBezTo>
                          <a:pt x="7812152" y="1079302"/>
                          <a:pt x="7512137" y="1001314"/>
                          <a:pt x="7276005" y="1069030"/>
                        </a:cubicBezTo>
                        <a:cubicBezTo>
                          <a:pt x="7039874" y="1136746"/>
                          <a:pt x="6998910" y="1030544"/>
                          <a:pt x="6856811" y="1069030"/>
                        </a:cubicBezTo>
                        <a:cubicBezTo>
                          <a:pt x="6714712" y="1107516"/>
                          <a:pt x="6455365" y="1063899"/>
                          <a:pt x="6257963" y="1069030"/>
                        </a:cubicBezTo>
                        <a:cubicBezTo>
                          <a:pt x="6060561" y="1074161"/>
                          <a:pt x="6071107" y="1032741"/>
                          <a:pt x="5928597" y="1069030"/>
                        </a:cubicBezTo>
                        <a:cubicBezTo>
                          <a:pt x="5786087" y="1105319"/>
                          <a:pt x="5602788" y="1013966"/>
                          <a:pt x="5419576" y="1069030"/>
                        </a:cubicBezTo>
                        <a:cubicBezTo>
                          <a:pt x="5236364" y="1124094"/>
                          <a:pt x="5039985" y="1012350"/>
                          <a:pt x="4820727" y="1069030"/>
                        </a:cubicBezTo>
                        <a:cubicBezTo>
                          <a:pt x="4601469" y="1125710"/>
                          <a:pt x="4379319" y="1059229"/>
                          <a:pt x="4221879" y="1069030"/>
                        </a:cubicBezTo>
                        <a:cubicBezTo>
                          <a:pt x="4064439" y="1078831"/>
                          <a:pt x="3963343" y="1050155"/>
                          <a:pt x="3892513" y="1069030"/>
                        </a:cubicBezTo>
                        <a:cubicBezTo>
                          <a:pt x="3821683" y="1087905"/>
                          <a:pt x="3698849" y="1054009"/>
                          <a:pt x="3563146" y="1069030"/>
                        </a:cubicBezTo>
                        <a:cubicBezTo>
                          <a:pt x="3427443" y="1084051"/>
                          <a:pt x="3164786" y="1055148"/>
                          <a:pt x="2964298" y="1069030"/>
                        </a:cubicBezTo>
                        <a:cubicBezTo>
                          <a:pt x="2763810" y="1082912"/>
                          <a:pt x="2462271" y="1013091"/>
                          <a:pt x="2185796" y="1069030"/>
                        </a:cubicBezTo>
                        <a:cubicBezTo>
                          <a:pt x="1909321" y="1124969"/>
                          <a:pt x="1900339" y="1020291"/>
                          <a:pt x="1676775" y="1069030"/>
                        </a:cubicBezTo>
                        <a:cubicBezTo>
                          <a:pt x="1453211" y="1117769"/>
                          <a:pt x="1282531" y="1029527"/>
                          <a:pt x="988099" y="1069030"/>
                        </a:cubicBezTo>
                        <a:cubicBezTo>
                          <a:pt x="693667" y="1108533"/>
                          <a:pt x="368912" y="990952"/>
                          <a:pt x="0" y="1069030"/>
                        </a:cubicBezTo>
                        <a:cubicBezTo>
                          <a:pt x="-34881" y="877883"/>
                          <a:pt x="49196" y="738970"/>
                          <a:pt x="0" y="566586"/>
                        </a:cubicBezTo>
                        <a:cubicBezTo>
                          <a:pt x="-49196" y="394202"/>
                          <a:pt x="27232" y="2731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39063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690" b="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650" b="1">
                <a:solidFill>
                  <a:schemeClr val="bg1"/>
                </a:solidFill>
              </a:rPr>
              <a:t>Design Decisions</a:t>
            </a:r>
            <a:endParaRPr lang="en-US" sz="7690" b="1">
              <a:solidFill>
                <a:schemeClr val="bg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E5452D8-EE0D-61EF-0C14-E71732D6AE1B}"/>
              </a:ext>
            </a:extLst>
          </p:cNvPr>
          <p:cNvSpPr txBox="1">
            <a:spLocks/>
          </p:cNvSpPr>
          <p:nvPr/>
        </p:nvSpPr>
        <p:spPr>
          <a:xfrm>
            <a:off x="12795019" y="27806060"/>
            <a:ext cx="8722833" cy="1200443"/>
          </a:xfrm>
          <a:prstGeom prst="rect">
            <a:avLst/>
          </a:prstGeom>
          <a:solidFill>
            <a:srgbClr val="B8CCE8"/>
          </a:solidFill>
          <a:ln w="57150" cap="flat" cmpd="sng" algn="ctr">
            <a:solidFill>
              <a:schemeClr val="bg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83741067">
                  <a:custGeom>
                    <a:avLst/>
                    <a:gdLst>
                      <a:gd name="connsiteX0" fmla="*/ 0 w 8982722"/>
                      <a:gd name="connsiteY0" fmla="*/ 0 h 1069030"/>
                      <a:gd name="connsiteX1" fmla="*/ 419194 w 8982722"/>
                      <a:gd name="connsiteY1" fmla="*/ 0 h 1069030"/>
                      <a:gd name="connsiteX2" fmla="*/ 838387 w 8982722"/>
                      <a:gd name="connsiteY2" fmla="*/ 0 h 1069030"/>
                      <a:gd name="connsiteX3" fmla="*/ 1167754 w 8982722"/>
                      <a:gd name="connsiteY3" fmla="*/ 0 h 1069030"/>
                      <a:gd name="connsiteX4" fmla="*/ 1676775 w 8982722"/>
                      <a:gd name="connsiteY4" fmla="*/ 0 h 1069030"/>
                      <a:gd name="connsiteX5" fmla="*/ 2365450 w 8982722"/>
                      <a:gd name="connsiteY5" fmla="*/ 0 h 1069030"/>
                      <a:gd name="connsiteX6" fmla="*/ 3054125 w 8982722"/>
                      <a:gd name="connsiteY6" fmla="*/ 0 h 1069030"/>
                      <a:gd name="connsiteX7" fmla="*/ 3563146 w 8982722"/>
                      <a:gd name="connsiteY7" fmla="*/ 0 h 1069030"/>
                      <a:gd name="connsiteX8" fmla="*/ 3892513 w 8982722"/>
                      <a:gd name="connsiteY8" fmla="*/ 0 h 1069030"/>
                      <a:gd name="connsiteX9" fmla="*/ 4401534 w 8982722"/>
                      <a:gd name="connsiteY9" fmla="*/ 0 h 1069030"/>
                      <a:gd name="connsiteX10" fmla="*/ 4730900 w 8982722"/>
                      <a:gd name="connsiteY10" fmla="*/ 0 h 1069030"/>
                      <a:gd name="connsiteX11" fmla="*/ 5239921 w 8982722"/>
                      <a:gd name="connsiteY11" fmla="*/ 0 h 1069030"/>
                      <a:gd name="connsiteX12" fmla="*/ 5748942 w 8982722"/>
                      <a:gd name="connsiteY12" fmla="*/ 0 h 1069030"/>
                      <a:gd name="connsiteX13" fmla="*/ 6168136 w 8982722"/>
                      <a:gd name="connsiteY13" fmla="*/ 0 h 1069030"/>
                      <a:gd name="connsiteX14" fmla="*/ 6587329 w 8982722"/>
                      <a:gd name="connsiteY14" fmla="*/ 0 h 1069030"/>
                      <a:gd name="connsiteX15" fmla="*/ 6916696 w 8982722"/>
                      <a:gd name="connsiteY15" fmla="*/ 0 h 1069030"/>
                      <a:gd name="connsiteX16" fmla="*/ 7515544 w 8982722"/>
                      <a:gd name="connsiteY16" fmla="*/ 0 h 1069030"/>
                      <a:gd name="connsiteX17" fmla="*/ 8204219 w 8982722"/>
                      <a:gd name="connsiteY17" fmla="*/ 0 h 1069030"/>
                      <a:gd name="connsiteX18" fmla="*/ 8982722 w 8982722"/>
                      <a:gd name="connsiteY18" fmla="*/ 0 h 1069030"/>
                      <a:gd name="connsiteX19" fmla="*/ 8982722 w 8982722"/>
                      <a:gd name="connsiteY19" fmla="*/ 555896 h 1069030"/>
                      <a:gd name="connsiteX20" fmla="*/ 8982722 w 8982722"/>
                      <a:gd name="connsiteY20" fmla="*/ 1069030 h 1069030"/>
                      <a:gd name="connsiteX21" fmla="*/ 8294047 w 8982722"/>
                      <a:gd name="connsiteY21" fmla="*/ 1069030 h 1069030"/>
                      <a:gd name="connsiteX22" fmla="*/ 7605371 w 8982722"/>
                      <a:gd name="connsiteY22" fmla="*/ 1069030 h 1069030"/>
                      <a:gd name="connsiteX23" fmla="*/ 7186178 w 8982722"/>
                      <a:gd name="connsiteY23" fmla="*/ 1069030 h 1069030"/>
                      <a:gd name="connsiteX24" fmla="*/ 6407675 w 8982722"/>
                      <a:gd name="connsiteY24" fmla="*/ 1069030 h 1069030"/>
                      <a:gd name="connsiteX25" fmla="*/ 5898654 w 8982722"/>
                      <a:gd name="connsiteY25" fmla="*/ 1069030 h 1069030"/>
                      <a:gd name="connsiteX26" fmla="*/ 5209979 w 8982722"/>
                      <a:gd name="connsiteY26" fmla="*/ 1069030 h 1069030"/>
                      <a:gd name="connsiteX27" fmla="*/ 4880612 w 8982722"/>
                      <a:gd name="connsiteY27" fmla="*/ 1069030 h 1069030"/>
                      <a:gd name="connsiteX28" fmla="*/ 4281764 w 8982722"/>
                      <a:gd name="connsiteY28" fmla="*/ 1069030 h 1069030"/>
                      <a:gd name="connsiteX29" fmla="*/ 3503262 w 8982722"/>
                      <a:gd name="connsiteY29" fmla="*/ 1069030 h 1069030"/>
                      <a:gd name="connsiteX30" fmla="*/ 2814586 w 8982722"/>
                      <a:gd name="connsiteY30" fmla="*/ 1069030 h 1069030"/>
                      <a:gd name="connsiteX31" fmla="*/ 2215738 w 8982722"/>
                      <a:gd name="connsiteY31" fmla="*/ 1069030 h 1069030"/>
                      <a:gd name="connsiteX32" fmla="*/ 1616890 w 8982722"/>
                      <a:gd name="connsiteY32" fmla="*/ 1069030 h 1069030"/>
                      <a:gd name="connsiteX33" fmla="*/ 838387 w 8982722"/>
                      <a:gd name="connsiteY33" fmla="*/ 1069030 h 1069030"/>
                      <a:gd name="connsiteX34" fmla="*/ 0 w 8982722"/>
                      <a:gd name="connsiteY34" fmla="*/ 1069030 h 1069030"/>
                      <a:gd name="connsiteX35" fmla="*/ 0 w 8982722"/>
                      <a:gd name="connsiteY35" fmla="*/ 534515 h 1069030"/>
                      <a:gd name="connsiteX36" fmla="*/ 0 w 8982722"/>
                      <a:gd name="connsiteY36" fmla="*/ 0 h 1069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8982722" h="1069030" fill="none" extrusionOk="0">
                        <a:moveTo>
                          <a:pt x="0" y="0"/>
                        </a:moveTo>
                        <a:cubicBezTo>
                          <a:pt x="106231" y="-12001"/>
                          <a:pt x="329031" y="46475"/>
                          <a:pt x="419194" y="0"/>
                        </a:cubicBezTo>
                        <a:cubicBezTo>
                          <a:pt x="509357" y="-46475"/>
                          <a:pt x="738073" y="26691"/>
                          <a:pt x="838387" y="0"/>
                        </a:cubicBezTo>
                        <a:cubicBezTo>
                          <a:pt x="938701" y="-26691"/>
                          <a:pt x="1061175" y="4701"/>
                          <a:pt x="1167754" y="0"/>
                        </a:cubicBezTo>
                        <a:cubicBezTo>
                          <a:pt x="1274333" y="-4701"/>
                          <a:pt x="1424117" y="8490"/>
                          <a:pt x="1676775" y="0"/>
                        </a:cubicBezTo>
                        <a:cubicBezTo>
                          <a:pt x="1929433" y="-8490"/>
                          <a:pt x="2057000" y="16552"/>
                          <a:pt x="2365450" y="0"/>
                        </a:cubicBezTo>
                        <a:cubicBezTo>
                          <a:pt x="2673901" y="-16552"/>
                          <a:pt x="2876357" y="47924"/>
                          <a:pt x="3054125" y="0"/>
                        </a:cubicBezTo>
                        <a:cubicBezTo>
                          <a:pt x="3231893" y="-47924"/>
                          <a:pt x="3406688" y="44642"/>
                          <a:pt x="3563146" y="0"/>
                        </a:cubicBezTo>
                        <a:cubicBezTo>
                          <a:pt x="3719604" y="-44642"/>
                          <a:pt x="3805268" y="5232"/>
                          <a:pt x="3892513" y="0"/>
                        </a:cubicBezTo>
                        <a:cubicBezTo>
                          <a:pt x="3979758" y="-5232"/>
                          <a:pt x="4216618" y="3637"/>
                          <a:pt x="4401534" y="0"/>
                        </a:cubicBezTo>
                        <a:cubicBezTo>
                          <a:pt x="4586450" y="-3637"/>
                          <a:pt x="4592970" y="31606"/>
                          <a:pt x="4730900" y="0"/>
                        </a:cubicBezTo>
                        <a:cubicBezTo>
                          <a:pt x="4868830" y="-31606"/>
                          <a:pt x="5084933" y="8379"/>
                          <a:pt x="5239921" y="0"/>
                        </a:cubicBezTo>
                        <a:cubicBezTo>
                          <a:pt x="5394909" y="-8379"/>
                          <a:pt x="5567727" y="33269"/>
                          <a:pt x="5748942" y="0"/>
                        </a:cubicBezTo>
                        <a:cubicBezTo>
                          <a:pt x="5930157" y="-33269"/>
                          <a:pt x="5968546" y="16042"/>
                          <a:pt x="6168136" y="0"/>
                        </a:cubicBezTo>
                        <a:cubicBezTo>
                          <a:pt x="6367726" y="-16042"/>
                          <a:pt x="6485711" y="8900"/>
                          <a:pt x="6587329" y="0"/>
                        </a:cubicBezTo>
                        <a:cubicBezTo>
                          <a:pt x="6688947" y="-8900"/>
                          <a:pt x="6782047" y="33103"/>
                          <a:pt x="6916696" y="0"/>
                        </a:cubicBezTo>
                        <a:cubicBezTo>
                          <a:pt x="7051345" y="-33103"/>
                          <a:pt x="7375997" y="28038"/>
                          <a:pt x="7515544" y="0"/>
                        </a:cubicBezTo>
                        <a:cubicBezTo>
                          <a:pt x="7655091" y="-28038"/>
                          <a:pt x="7984320" y="21557"/>
                          <a:pt x="8204219" y="0"/>
                        </a:cubicBezTo>
                        <a:cubicBezTo>
                          <a:pt x="8424118" y="-21557"/>
                          <a:pt x="8608597" y="23069"/>
                          <a:pt x="8982722" y="0"/>
                        </a:cubicBezTo>
                        <a:cubicBezTo>
                          <a:pt x="9023113" y="163373"/>
                          <a:pt x="8955889" y="285639"/>
                          <a:pt x="8982722" y="555896"/>
                        </a:cubicBezTo>
                        <a:cubicBezTo>
                          <a:pt x="9009555" y="826153"/>
                          <a:pt x="8951774" y="949367"/>
                          <a:pt x="8982722" y="1069030"/>
                        </a:cubicBezTo>
                        <a:cubicBezTo>
                          <a:pt x="8714524" y="1103708"/>
                          <a:pt x="8597348" y="1033715"/>
                          <a:pt x="8294047" y="1069030"/>
                        </a:cubicBezTo>
                        <a:cubicBezTo>
                          <a:pt x="7990747" y="1104345"/>
                          <a:pt x="7781453" y="1028189"/>
                          <a:pt x="7605371" y="1069030"/>
                        </a:cubicBezTo>
                        <a:cubicBezTo>
                          <a:pt x="7429289" y="1109871"/>
                          <a:pt x="7381481" y="1049871"/>
                          <a:pt x="7186178" y="1069030"/>
                        </a:cubicBezTo>
                        <a:cubicBezTo>
                          <a:pt x="6990875" y="1088189"/>
                          <a:pt x="6662416" y="991449"/>
                          <a:pt x="6407675" y="1069030"/>
                        </a:cubicBezTo>
                        <a:cubicBezTo>
                          <a:pt x="6152934" y="1146611"/>
                          <a:pt x="6144306" y="1055067"/>
                          <a:pt x="5898654" y="1069030"/>
                        </a:cubicBezTo>
                        <a:cubicBezTo>
                          <a:pt x="5653002" y="1082993"/>
                          <a:pt x="5400724" y="1029270"/>
                          <a:pt x="5209979" y="1069030"/>
                        </a:cubicBezTo>
                        <a:cubicBezTo>
                          <a:pt x="5019234" y="1108790"/>
                          <a:pt x="5030351" y="1045206"/>
                          <a:pt x="4880612" y="1069030"/>
                        </a:cubicBezTo>
                        <a:cubicBezTo>
                          <a:pt x="4730873" y="1092854"/>
                          <a:pt x="4410132" y="1026548"/>
                          <a:pt x="4281764" y="1069030"/>
                        </a:cubicBezTo>
                        <a:cubicBezTo>
                          <a:pt x="4153396" y="1111512"/>
                          <a:pt x="3863482" y="976214"/>
                          <a:pt x="3503262" y="1069030"/>
                        </a:cubicBezTo>
                        <a:cubicBezTo>
                          <a:pt x="3143042" y="1161846"/>
                          <a:pt x="3144268" y="994909"/>
                          <a:pt x="2814586" y="1069030"/>
                        </a:cubicBezTo>
                        <a:cubicBezTo>
                          <a:pt x="2484904" y="1143151"/>
                          <a:pt x="2412856" y="1020017"/>
                          <a:pt x="2215738" y="1069030"/>
                        </a:cubicBezTo>
                        <a:cubicBezTo>
                          <a:pt x="2018620" y="1118043"/>
                          <a:pt x="1910503" y="1046921"/>
                          <a:pt x="1616890" y="1069030"/>
                        </a:cubicBezTo>
                        <a:cubicBezTo>
                          <a:pt x="1323277" y="1091139"/>
                          <a:pt x="1080719" y="979138"/>
                          <a:pt x="838387" y="1069030"/>
                        </a:cubicBezTo>
                        <a:cubicBezTo>
                          <a:pt x="596055" y="1158922"/>
                          <a:pt x="236355" y="1052162"/>
                          <a:pt x="0" y="1069030"/>
                        </a:cubicBezTo>
                        <a:cubicBezTo>
                          <a:pt x="-24659" y="827848"/>
                          <a:pt x="668" y="778945"/>
                          <a:pt x="0" y="534515"/>
                        </a:cubicBezTo>
                        <a:cubicBezTo>
                          <a:pt x="-668" y="290085"/>
                          <a:pt x="30364" y="138475"/>
                          <a:pt x="0" y="0"/>
                        </a:cubicBezTo>
                        <a:close/>
                      </a:path>
                      <a:path w="8982722" h="1069030" stroke="0" extrusionOk="0">
                        <a:moveTo>
                          <a:pt x="0" y="0"/>
                        </a:moveTo>
                        <a:cubicBezTo>
                          <a:pt x="124325" y="-42496"/>
                          <a:pt x="248759" y="28264"/>
                          <a:pt x="419194" y="0"/>
                        </a:cubicBezTo>
                        <a:cubicBezTo>
                          <a:pt x="589629" y="-28264"/>
                          <a:pt x="704942" y="31005"/>
                          <a:pt x="928215" y="0"/>
                        </a:cubicBezTo>
                        <a:cubicBezTo>
                          <a:pt x="1151488" y="-31005"/>
                          <a:pt x="1249655" y="22251"/>
                          <a:pt x="1347408" y="0"/>
                        </a:cubicBezTo>
                        <a:cubicBezTo>
                          <a:pt x="1445161" y="-22251"/>
                          <a:pt x="1776342" y="50322"/>
                          <a:pt x="1946256" y="0"/>
                        </a:cubicBezTo>
                        <a:cubicBezTo>
                          <a:pt x="2116170" y="-50322"/>
                          <a:pt x="2480011" y="44099"/>
                          <a:pt x="2634932" y="0"/>
                        </a:cubicBezTo>
                        <a:cubicBezTo>
                          <a:pt x="2789853" y="-44099"/>
                          <a:pt x="2908296" y="11268"/>
                          <a:pt x="3054125" y="0"/>
                        </a:cubicBezTo>
                        <a:cubicBezTo>
                          <a:pt x="3199954" y="-11268"/>
                          <a:pt x="3428155" y="46003"/>
                          <a:pt x="3563146" y="0"/>
                        </a:cubicBezTo>
                        <a:cubicBezTo>
                          <a:pt x="3698137" y="-46003"/>
                          <a:pt x="4113884" y="80669"/>
                          <a:pt x="4251822" y="0"/>
                        </a:cubicBezTo>
                        <a:cubicBezTo>
                          <a:pt x="4389760" y="-80669"/>
                          <a:pt x="4487992" y="13235"/>
                          <a:pt x="4581188" y="0"/>
                        </a:cubicBezTo>
                        <a:cubicBezTo>
                          <a:pt x="4674384" y="-13235"/>
                          <a:pt x="4793939" y="16549"/>
                          <a:pt x="5000382" y="0"/>
                        </a:cubicBezTo>
                        <a:cubicBezTo>
                          <a:pt x="5206825" y="-16549"/>
                          <a:pt x="5307757" y="28987"/>
                          <a:pt x="5419576" y="0"/>
                        </a:cubicBezTo>
                        <a:cubicBezTo>
                          <a:pt x="5531395" y="-28987"/>
                          <a:pt x="5982870" y="4888"/>
                          <a:pt x="6198078" y="0"/>
                        </a:cubicBezTo>
                        <a:cubicBezTo>
                          <a:pt x="6413286" y="-4888"/>
                          <a:pt x="6545518" y="53426"/>
                          <a:pt x="6796926" y="0"/>
                        </a:cubicBezTo>
                        <a:cubicBezTo>
                          <a:pt x="7048334" y="-53426"/>
                          <a:pt x="7234385" y="61623"/>
                          <a:pt x="7485602" y="0"/>
                        </a:cubicBezTo>
                        <a:cubicBezTo>
                          <a:pt x="7736819" y="-61623"/>
                          <a:pt x="7962233" y="83133"/>
                          <a:pt x="8264104" y="0"/>
                        </a:cubicBezTo>
                        <a:cubicBezTo>
                          <a:pt x="8565975" y="-83133"/>
                          <a:pt x="8726892" y="58729"/>
                          <a:pt x="8982722" y="0"/>
                        </a:cubicBezTo>
                        <a:cubicBezTo>
                          <a:pt x="9004881" y="264033"/>
                          <a:pt x="8970507" y="348121"/>
                          <a:pt x="8982722" y="555896"/>
                        </a:cubicBezTo>
                        <a:cubicBezTo>
                          <a:pt x="8994937" y="763671"/>
                          <a:pt x="8977443" y="896450"/>
                          <a:pt x="8982722" y="1069030"/>
                        </a:cubicBezTo>
                        <a:cubicBezTo>
                          <a:pt x="8850563" y="1098987"/>
                          <a:pt x="8757603" y="1019866"/>
                          <a:pt x="8563528" y="1069030"/>
                        </a:cubicBezTo>
                        <a:cubicBezTo>
                          <a:pt x="8369453" y="1118194"/>
                          <a:pt x="8117208" y="1058758"/>
                          <a:pt x="7964680" y="1069030"/>
                        </a:cubicBezTo>
                        <a:cubicBezTo>
                          <a:pt x="7812152" y="1079302"/>
                          <a:pt x="7512137" y="1001314"/>
                          <a:pt x="7276005" y="1069030"/>
                        </a:cubicBezTo>
                        <a:cubicBezTo>
                          <a:pt x="7039874" y="1136746"/>
                          <a:pt x="6998910" y="1030544"/>
                          <a:pt x="6856811" y="1069030"/>
                        </a:cubicBezTo>
                        <a:cubicBezTo>
                          <a:pt x="6714712" y="1107516"/>
                          <a:pt x="6455365" y="1063899"/>
                          <a:pt x="6257963" y="1069030"/>
                        </a:cubicBezTo>
                        <a:cubicBezTo>
                          <a:pt x="6060561" y="1074161"/>
                          <a:pt x="6071107" y="1032741"/>
                          <a:pt x="5928597" y="1069030"/>
                        </a:cubicBezTo>
                        <a:cubicBezTo>
                          <a:pt x="5786087" y="1105319"/>
                          <a:pt x="5602788" y="1013966"/>
                          <a:pt x="5419576" y="1069030"/>
                        </a:cubicBezTo>
                        <a:cubicBezTo>
                          <a:pt x="5236364" y="1124094"/>
                          <a:pt x="5039985" y="1012350"/>
                          <a:pt x="4820727" y="1069030"/>
                        </a:cubicBezTo>
                        <a:cubicBezTo>
                          <a:pt x="4601469" y="1125710"/>
                          <a:pt x="4379319" y="1059229"/>
                          <a:pt x="4221879" y="1069030"/>
                        </a:cubicBezTo>
                        <a:cubicBezTo>
                          <a:pt x="4064439" y="1078831"/>
                          <a:pt x="3963343" y="1050155"/>
                          <a:pt x="3892513" y="1069030"/>
                        </a:cubicBezTo>
                        <a:cubicBezTo>
                          <a:pt x="3821683" y="1087905"/>
                          <a:pt x="3698849" y="1054009"/>
                          <a:pt x="3563146" y="1069030"/>
                        </a:cubicBezTo>
                        <a:cubicBezTo>
                          <a:pt x="3427443" y="1084051"/>
                          <a:pt x="3164786" y="1055148"/>
                          <a:pt x="2964298" y="1069030"/>
                        </a:cubicBezTo>
                        <a:cubicBezTo>
                          <a:pt x="2763810" y="1082912"/>
                          <a:pt x="2462271" y="1013091"/>
                          <a:pt x="2185796" y="1069030"/>
                        </a:cubicBezTo>
                        <a:cubicBezTo>
                          <a:pt x="1909321" y="1124969"/>
                          <a:pt x="1900339" y="1020291"/>
                          <a:pt x="1676775" y="1069030"/>
                        </a:cubicBezTo>
                        <a:cubicBezTo>
                          <a:pt x="1453211" y="1117769"/>
                          <a:pt x="1282531" y="1029527"/>
                          <a:pt x="988099" y="1069030"/>
                        </a:cubicBezTo>
                        <a:cubicBezTo>
                          <a:pt x="693667" y="1108533"/>
                          <a:pt x="368912" y="990952"/>
                          <a:pt x="0" y="1069030"/>
                        </a:cubicBezTo>
                        <a:cubicBezTo>
                          <a:pt x="-34881" y="877883"/>
                          <a:pt x="49196" y="738970"/>
                          <a:pt x="0" y="566586"/>
                        </a:cubicBezTo>
                        <a:cubicBezTo>
                          <a:pt x="-49196" y="394202"/>
                          <a:pt x="27232" y="2731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39063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690" b="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650" b="1">
                <a:solidFill>
                  <a:schemeClr val="bg1"/>
                </a:solidFill>
              </a:rPr>
              <a:t>Achievements</a:t>
            </a:r>
            <a:endParaRPr lang="en-US" sz="7690" b="1">
              <a:solidFill>
                <a:schemeClr val="bg1"/>
              </a:solidFill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6E42C24-94C7-C850-26DC-46ACA6DB7487}"/>
              </a:ext>
            </a:extLst>
          </p:cNvPr>
          <p:cNvSpPr txBox="1">
            <a:spLocks/>
          </p:cNvSpPr>
          <p:nvPr/>
        </p:nvSpPr>
        <p:spPr>
          <a:xfrm>
            <a:off x="396193" y="7255146"/>
            <a:ext cx="12109514" cy="9906077"/>
          </a:xfrm>
          <a:prstGeom prst="rect">
            <a:avLst/>
          </a:prstGeom>
          <a:solidFill>
            <a:srgbClr val="DEDEDE"/>
          </a:solidFill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0" algn="l" defTabSz="3906317" rtl="0" eaLnBrk="1" latinLnBrk="0" hangingPunct="1">
              <a:lnSpc>
                <a:spcPct val="100000"/>
              </a:lnSpc>
              <a:spcBef>
                <a:spcPts val="683"/>
              </a:spcBef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bg1"/>
                </a:solidFill>
              </a:rPr>
              <a:t>Euchre can be an intimidating game for new players, and its popularity can vary greatly between regions</a:t>
            </a:r>
          </a:p>
          <a:p>
            <a:pPr marL="571500" indent="-5715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endParaRPr lang="en-US" sz="4200">
              <a:solidFill>
                <a:schemeClr val="bg1"/>
              </a:solidFill>
            </a:endParaRPr>
          </a:p>
          <a:p>
            <a:pPr marL="571500" indent="-5715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bg1"/>
                </a:solidFill>
              </a:rPr>
              <a:t>This application could be used to both help new players learn the basic rules of Euchre as well as help advanced players discover new strategies</a:t>
            </a:r>
          </a:p>
          <a:p>
            <a:pPr marL="571500" indent="-5715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endParaRPr lang="en-US" sz="4200">
              <a:solidFill>
                <a:schemeClr val="bg1"/>
              </a:solidFill>
            </a:endParaRPr>
          </a:p>
          <a:p>
            <a:pPr marL="571500" indent="-5715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bg1"/>
                </a:solidFill>
              </a:rPr>
              <a:t>Could there be new strategies or insights gained from statistically reviewing the data from many games of Euchre?</a:t>
            </a:r>
          </a:p>
          <a:p>
            <a:pPr marL="571500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4200">
              <a:solidFill>
                <a:schemeClr val="bg1"/>
              </a:solidFill>
            </a:endParaRPr>
          </a:p>
          <a:p>
            <a:pPr marL="571500" indent="-571500"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bg1"/>
                </a:solidFill>
              </a:rPr>
              <a:t>Will there be a great difference in this data between AI and human played games?</a:t>
            </a:r>
            <a:endParaRPr lang="en-US" sz="42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94AF69-ECCD-9308-21F1-8559BB7D473C}"/>
              </a:ext>
            </a:extLst>
          </p:cNvPr>
          <p:cNvSpPr txBox="1">
            <a:spLocks/>
          </p:cNvSpPr>
          <p:nvPr/>
        </p:nvSpPr>
        <p:spPr>
          <a:xfrm>
            <a:off x="556884" y="35660501"/>
            <a:ext cx="5862967" cy="1309019"/>
          </a:xfrm>
          <a:prstGeom prst="rect">
            <a:avLst/>
          </a:prstGeom>
          <a:solidFill>
            <a:srgbClr val="B8CCE8"/>
          </a:solidFill>
          <a:ln w="57150" cap="flat" cmpd="sng" algn="ctr">
            <a:solidFill>
              <a:schemeClr val="bg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83741067">
                  <a:custGeom>
                    <a:avLst/>
                    <a:gdLst>
                      <a:gd name="connsiteX0" fmla="*/ 0 w 8982722"/>
                      <a:gd name="connsiteY0" fmla="*/ 0 h 1069030"/>
                      <a:gd name="connsiteX1" fmla="*/ 419194 w 8982722"/>
                      <a:gd name="connsiteY1" fmla="*/ 0 h 1069030"/>
                      <a:gd name="connsiteX2" fmla="*/ 838387 w 8982722"/>
                      <a:gd name="connsiteY2" fmla="*/ 0 h 1069030"/>
                      <a:gd name="connsiteX3" fmla="*/ 1167754 w 8982722"/>
                      <a:gd name="connsiteY3" fmla="*/ 0 h 1069030"/>
                      <a:gd name="connsiteX4" fmla="*/ 1676775 w 8982722"/>
                      <a:gd name="connsiteY4" fmla="*/ 0 h 1069030"/>
                      <a:gd name="connsiteX5" fmla="*/ 2365450 w 8982722"/>
                      <a:gd name="connsiteY5" fmla="*/ 0 h 1069030"/>
                      <a:gd name="connsiteX6" fmla="*/ 3054125 w 8982722"/>
                      <a:gd name="connsiteY6" fmla="*/ 0 h 1069030"/>
                      <a:gd name="connsiteX7" fmla="*/ 3563146 w 8982722"/>
                      <a:gd name="connsiteY7" fmla="*/ 0 h 1069030"/>
                      <a:gd name="connsiteX8" fmla="*/ 3892513 w 8982722"/>
                      <a:gd name="connsiteY8" fmla="*/ 0 h 1069030"/>
                      <a:gd name="connsiteX9" fmla="*/ 4401534 w 8982722"/>
                      <a:gd name="connsiteY9" fmla="*/ 0 h 1069030"/>
                      <a:gd name="connsiteX10" fmla="*/ 4730900 w 8982722"/>
                      <a:gd name="connsiteY10" fmla="*/ 0 h 1069030"/>
                      <a:gd name="connsiteX11" fmla="*/ 5239921 w 8982722"/>
                      <a:gd name="connsiteY11" fmla="*/ 0 h 1069030"/>
                      <a:gd name="connsiteX12" fmla="*/ 5748942 w 8982722"/>
                      <a:gd name="connsiteY12" fmla="*/ 0 h 1069030"/>
                      <a:gd name="connsiteX13" fmla="*/ 6168136 w 8982722"/>
                      <a:gd name="connsiteY13" fmla="*/ 0 h 1069030"/>
                      <a:gd name="connsiteX14" fmla="*/ 6587329 w 8982722"/>
                      <a:gd name="connsiteY14" fmla="*/ 0 h 1069030"/>
                      <a:gd name="connsiteX15" fmla="*/ 6916696 w 8982722"/>
                      <a:gd name="connsiteY15" fmla="*/ 0 h 1069030"/>
                      <a:gd name="connsiteX16" fmla="*/ 7515544 w 8982722"/>
                      <a:gd name="connsiteY16" fmla="*/ 0 h 1069030"/>
                      <a:gd name="connsiteX17" fmla="*/ 8204219 w 8982722"/>
                      <a:gd name="connsiteY17" fmla="*/ 0 h 1069030"/>
                      <a:gd name="connsiteX18" fmla="*/ 8982722 w 8982722"/>
                      <a:gd name="connsiteY18" fmla="*/ 0 h 1069030"/>
                      <a:gd name="connsiteX19" fmla="*/ 8982722 w 8982722"/>
                      <a:gd name="connsiteY19" fmla="*/ 555896 h 1069030"/>
                      <a:gd name="connsiteX20" fmla="*/ 8982722 w 8982722"/>
                      <a:gd name="connsiteY20" fmla="*/ 1069030 h 1069030"/>
                      <a:gd name="connsiteX21" fmla="*/ 8294047 w 8982722"/>
                      <a:gd name="connsiteY21" fmla="*/ 1069030 h 1069030"/>
                      <a:gd name="connsiteX22" fmla="*/ 7605371 w 8982722"/>
                      <a:gd name="connsiteY22" fmla="*/ 1069030 h 1069030"/>
                      <a:gd name="connsiteX23" fmla="*/ 7186178 w 8982722"/>
                      <a:gd name="connsiteY23" fmla="*/ 1069030 h 1069030"/>
                      <a:gd name="connsiteX24" fmla="*/ 6407675 w 8982722"/>
                      <a:gd name="connsiteY24" fmla="*/ 1069030 h 1069030"/>
                      <a:gd name="connsiteX25" fmla="*/ 5898654 w 8982722"/>
                      <a:gd name="connsiteY25" fmla="*/ 1069030 h 1069030"/>
                      <a:gd name="connsiteX26" fmla="*/ 5209979 w 8982722"/>
                      <a:gd name="connsiteY26" fmla="*/ 1069030 h 1069030"/>
                      <a:gd name="connsiteX27" fmla="*/ 4880612 w 8982722"/>
                      <a:gd name="connsiteY27" fmla="*/ 1069030 h 1069030"/>
                      <a:gd name="connsiteX28" fmla="*/ 4281764 w 8982722"/>
                      <a:gd name="connsiteY28" fmla="*/ 1069030 h 1069030"/>
                      <a:gd name="connsiteX29" fmla="*/ 3503262 w 8982722"/>
                      <a:gd name="connsiteY29" fmla="*/ 1069030 h 1069030"/>
                      <a:gd name="connsiteX30" fmla="*/ 2814586 w 8982722"/>
                      <a:gd name="connsiteY30" fmla="*/ 1069030 h 1069030"/>
                      <a:gd name="connsiteX31" fmla="*/ 2215738 w 8982722"/>
                      <a:gd name="connsiteY31" fmla="*/ 1069030 h 1069030"/>
                      <a:gd name="connsiteX32" fmla="*/ 1616890 w 8982722"/>
                      <a:gd name="connsiteY32" fmla="*/ 1069030 h 1069030"/>
                      <a:gd name="connsiteX33" fmla="*/ 838387 w 8982722"/>
                      <a:gd name="connsiteY33" fmla="*/ 1069030 h 1069030"/>
                      <a:gd name="connsiteX34" fmla="*/ 0 w 8982722"/>
                      <a:gd name="connsiteY34" fmla="*/ 1069030 h 1069030"/>
                      <a:gd name="connsiteX35" fmla="*/ 0 w 8982722"/>
                      <a:gd name="connsiteY35" fmla="*/ 534515 h 1069030"/>
                      <a:gd name="connsiteX36" fmla="*/ 0 w 8982722"/>
                      <a:gd name="connsiteY36" fmla="*/ 0 h 1069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8982722" h="1069030" fill="none" extrusionOk="0">
                        <a:moveTo>
                          <a:pt x="0" y="0"/>
                        </a:moveTo>
                        <a:cubicBezTo>
                          <a:pt x="106231" y="-12001"/>
                          <a:pt x="329031" y="46475"/>
                          <a:pt x="419194" y="0"/>
                        </a:cubicBezTo>
                        <a:cubicBezTo>
                          <a:pt x="509357" y="-46475"/>
                          <a:pt x="738073" y="26691"/>
                          <a:pt x="838387" y="0"/>
                        </a:cubicBezTo>
                        <a:cubicBezTo>
                          <a:pt x="938701" y="-26691"/>
                          <a:pt x="1061175" y="4701"/>
                          <a:pt x="1167754" y="0"/>
                        </a:cubicBezTo>
                        <a:cubicBezTo>
                          <a:pt x="1274333" y="-4701"/>
                          <a:pt x="1424117" y="8490"/>
                          <a:pt x="1676775" y="0"/>
                        </a:cubicBezTo>
                        <a:cubicBezTo>
                          <a:pt x="1929433" y="-8490"/>
                          <a:pt x="2057000" y="16552"/>
                          <a:pt x="2365450" y="0"/>
                        </a:cubicBezTo>
                        <a:cubicBezTo>
                          <a:pt x="2673901" y="-16552"/>
                          <a:pt x="2876357" y="47924"/>
                          <a:pt x="3054125" y="0"/>
                        </a:cubicBezTo>
                        <a:cubicBezTo>
                          <a:pt x="3231893" y="-47924"/>
                          <a:pt x="3406688" y="44642"/>
                          <a:pt x="3563146" y="0"/>
                        </a:cubicBezTo>
                        <a:cubicBezTo>
                          <a:pt x="3719604" y="-44642"/>
                          <a:pt x="3805268" y="5232"/>
                          <a:pt x="3892513" y="0"/>
                        </a:cubicBezTo>
                        <a:cubicBezTo>
                          <a:pt x="3979758" y="-5232"/>
                          <a:pt x="4216618" y="3637"/>
                          <a:pt x="4401534" y="0"/>
                        </a:cubicBezTo>
                        <a:cubicBezTo>
                          <a:pt x="4586450" y="-3637"/>
                          <a:pt x="4592970" y="31606"/>
                          <a:pt x="4730900" y="0"/>
                        </a:cubicBezTo>
                        <a:cubicBezTo>
                          <a:pt x="4868830" y="-31606"/>
                          <a:pt x="5084933" y="8379"/>
                          <a:pt x="5239921" y="0"/>
                        </a:cubicBezTo>
                        <a:cubicBezTo>
                          <a:pt x="5394909" y="-8379"/>
                          <a:pt x="5567727" y="33269"/>
                          <a:pt x="5748942" y="0"/>
                        </a:cubicBezTo>
                        <a:cubicBezTo>
                          <a:pt x="5930157" y="-33269"/>
                          <a:pt x="5968546" y="16042"/>
                          <a:pt x="6168136" y="0"/>
                        </a:cubicBezTo>
                        <a:cubicBezTo>
                          <a:pt x="6367726" y="-16042"/>
                          <a:pt x="6485711" y="8900"/>
                          <a:pt x="6587329" y="0"/>
                        </a:cubicBezTo>
                        <a:cubicBezTo>
                          <a:pt x="6688947" y="-8900"/>
                          <a:pt x="6782047" y="33103"/>
                          <a:pt x="6916696" y="0"/>
                        </a:cubicBezTo>
                        <a:cubicBezTo>
                          <a:pt x="7051345" y="-33103"/>
                          <a:pt x="7375997" y="28038"/>
                          <a:pt x="7515544" y="0"/>
                        </a:cubicBezTo>
                        <a:cubicBezTo>
                          <a:pt x="7655091" y="-28038"/>
                          <a:pt x="7984320" y="21557"/>
                          <a:pt x="8204219" y="0"/>
                        </a:cubicBezTo>
                        <a:cubicBezTo>
                          <a:pt x="8424118" y="-21557"/>
                          <a:pt x="8608597" y="23069"/>
                          <a:pt x="8982722" y="0"/>
                        </a:cubicBezTo>
                        <a:cubicBezTo>
                          <a:pt x="9023113" y="163373"/>
                          <a:pt x="8955889" y="285639"/>
                          <a:pt x="8982722" y="555896"/>
                        </a:cubicBezTo>
                        <a:cubicBezTo>
                          <a:pt x="9009555" y="826153"/>
                          <a:pt x="8951774" y="949367"/>
                          <a:pt x="8982722" y="1069030"/>
                        </a:cubicBezTo>
                        <a:cubicBezTo>
                          <a:pt x="8714524" y="1103708"/>
                          <a:pt x="8597348" y="1033715"/>
                          <a:pt x="8294047" y="1069030"/>
                        </a:cubicBezTo>
                        <a:cubicBezTo>
                          <a:pt x="7990747" y="1104345"/>
                          <a:pt x="7781453" y="1028189"/>
                          <a:pt x="7605371" y="1069030"/>
                        </a:cubicBezTo>
                        <a:cubicBezTo>
                          <a:pt x="7429289" y="1109871"/>
                          <a:pt x="7381481" y="1049871"/>
                          <a:pt x="7186178" y="1069030"/>
                        </a:cubicBezTo>
                        <a:cubicBezTo>
                          <a:pt x="6990875" y="1088189"/>
                          <a:pt x="6662416" y="991449"/>
                          <a:pt x="6407675" y="1069030"/>
                        </a:cubicBezTo>
                        <a:cubicBezTo>
                          <a:pt x="6152934" y="1146611"/>
                          <a:pt x="6144306" y="1055067"/>
                          <a:pt x="5898654" y="1069030"/>
                        </a:cubicBezTo>
                        <a:cubicBezTo>
                          <a:pt x="5653002" y="1082993"/>
                          <a:pt x="5400724" y="1029270"/>
                          <a:pt x="5209979" y="1069030"/>
                        </a:cubicBezTo>
                        <a:cubicBezTo>
                          <a:pt x="5019234" y="1108790"/>
                          <a:pt x="5030351" y="1045206"/>
                          <a:pt x="4880612" y="1069030"/>
                        </a:cubicBezTo>
                        <a:cubicBezTo>
                          <a:pt x="4730873" y="1092854"/>
                          <a:pt x="4410132" y="1026548"/>
                          <a:pt x="4281764" y="1069030"/>
                        </a:cubicBezTo>
                        <a:cubicBezTo>
                          <a:pt x="4153396" y="1111512"/>
                          <a:pt x="3863482" y="976214"/>
                          <a:pt x="3503262" y="1069030"/>
                        </a:cubicBezTo>
                        <a:cubicBezTo>
                          <a:pt x="3143042" y="1161846"/>
                          <a:pt x="3144268" y="994909"/>
                          <a:pt x="2814586" y="1069030"/>
                        </a:cubicBezTo>
                        <a:cubicBezTo>
                          <a:pt x="2484904" y="1143151"/>
                          <a:pt x="2412856" y="1020017"/>
                          <a:pt x="2215738" y="1069030"/>
                        </a:cubicBezTo>
                        <a:cubicBezTo>
                          <a:pt x="2018620" y="1118043"/>
                          <a:pt x="1910503" y="1046921"/>
                          <a:pt x="1616890" y="1069030"/>
                        </a:cubicBezTo>
                        <a:cubicBezTo>
                          <a:pt x="1323277" y="1091139"/>
                          <a:pt x="1080719" y="979138"/>
                          <a:pt x="838387" y="1069030"/>
                        </a:cubicBezTo>
                        <a:cubicBezTo>
                          <a:pt x="596055" y="1158922"/>
                          <a:pt x="236355" y="1052162"/>
                          <a:pt x="0" y="1069030"/>
                        </a:cubicBezTo>
                        <a:cubicBezTo>
                          <a:pt x="-24659" y="827848"/>
                          <a:pt x="668" y="778945"/>
                          <a:pt x="0" y="534515"/>
                        </a:cubicBezTo>
                        <a:cubicBezTo>
                          <a:pt x="-668" y="290085"/>
                          <a:pt x="30364" y="138475"/>
                          <a:pt x="0" y="0"/>
                        </a:cubicBezTo>
                        <a:close/>
                      </a:path>
                      <a:path w="8982722" h="1069030" stroke="0" extrusionOk="0">
                        <a:moveTo>
                          <a:pt x="0" y="0"/>
                        </a:moveTo>
                        <a:cubicBezTo>
                          <a:pt x="124325" y="-42496"/>
                          <a:pt x="248759" y="28264"/>
                          <a:pt x="419194" y="0"/>
                        </a:cubicBezTo>
                        <a:cubicBezTo>
                          <a:pt x="589629" y="-28264"/>
                          <a:pt x="704942" y="31005"/>
                          <a:pt x="928215" y="0"/>
                        </a:cubicBezTo>
                        <a:cubicBezTo>
                          <a:pt x="1151488" y="-31005"/>
                          <a:pt x="1249655" y="22251"/>
                          <a:pt x="1347408" y="0"/>
                        </a:cubicBezTo>
                        <a:cubicBezTo>
                          <a:pt x="1445161" y="-22251"/>
                          <a:pt x="1776342" y="50322"/>
                          <a:pt x="1946256" y="0"/>
                        </a:cubicBezTo>
                        <a:cubicBezTo>
                          <a:pt x="2116170" y="-50322"/>
                          <a:pt x="2480011" y="44099"/>
                          <a:pt x="2634932" y="0"/>
                        </a:cubicBezTo>
                        <a:cubicBezTo>
                          <a:pt x="2789853" y="-44099"/>
                          <a:pt x="2908296" y="11268"/>
                          <a:pt x="3054125" y="0"/>
                        </a:cubicBezTo>
                        <a:cubicBezTo>
                          <a:pt x="3199954" y="-11268"/>
                          <a:pt x="3428155" y="46003"/>
                          <a:pt x="3563146" y="0"/>
                        </a:cubicBezTo>
                        <a:cubicBezTo>
                          <a:pt x="3698137" y="-46003"/>
                          <a:pt x="4113884" y="80669"/>
                          <a:pt x="4251822" y="0"/>
                        </a:cubicBezTo>
                        <a:cubicBezTo>
                          <a:pt x="4389760" y="-80669"/>
                          <a:pt x="4487992" y="13235"/>
                          <a:pt x="4581188" y="0"/>
                        </a:cubicBezTo>
                        <a:cubicBezTo>
                          <a:pt x="4674384" y="-13235"/>
                          <a:pt x="4793939" y="16549"/>
                          <a:pt x="5000382" y="0"/>
                        </a:cubicBezTo>
                        <a:cubicBezTo>
                          <a:pt x="5206825" y="-16549"/>
                          <a:pt x="5307757" y="28987"/>
                          <a:pt x="5419576" y="0"/>
                        </a:cubicBezTo>
                        <a:cubicBezTo>
                          <a:pt x="5531395" y="-28987"/>
                          <a:pt x="5982870" y="4888"/>
                          <a:pt x="6198078" y="0"/>
                        </a:cubicBezTo>
                        <a:cubicBezTo>
                          <a:pt x="6413286" y="-4888"/>
                          <a:pt x="6545518" y="53426"/>
                          <a:pt x="6796926" y="0"/>
                        </a:cubicBezTo>
                        <a:cubicBezTo>
                          <a:pt x="7048334" y="-53426"/>
                          <a:pt x="7234385" y="61623"/>
                          <a:pt x="7485602" y="0"/>
                        </a:cubicBezTo>
                        <a:cubicBezTo>
                          <a:pt x="7736819" y="-61623"/>
                          <a:pt x="7962233" y="83133"/>
                          <a:pt x="8264104" y="0"/>
                        </a:cubicBezTo>
                        <a:cubicBezTo>
                          <a:pt x="8565975" y="-83133"/>
                          <a:pt x="8726892" y="58729"/>
                          <a:pt x="8982722" y="0"/>
                        </a:cubicBezTo>
                        <a:cubicBezTo>
                          <a:pt x="9004881" y="264033"/>
                          <a:pt x="8970507" y="348121"/>
                          <a:pt x="8982722" y="555896"/>
                        </a:cubicBezTo>
                        <a:cubicBezTo>
                          <a:pt x="8994937" y="763671"/>
                          <a:pt x="8977443" y="896450"/>
                          <a:pt x="8982722" y="1069030"/>
                        </a:cubicBezTo>
                        <a:cubicBezTo>
                          <a:pt x="8850563" y="1098987"/>
                          <a:pt x="8757603" y="1019866"/>
                          <a:pt x="8563528" y="1069030"/>
                        </a:cubicBezTo>
                        <a:cubicBezTo>
                          <a:pt x="8369453" y="1118194"/>
                          <a:pt x="8117208" y="1058758"/>
                          <a:pt x="7964680" y="1069030"/>
                        </a:cubicBezTo>
                        <a:cubicBezTo>
                          <a:pt x="7812152" y="1079302"/>
                          <a:pt x="7512137" y="1001314"/>
                          <a:pt x="7276005" y="1069030"/>
                        </a:cubicBezTo>
                        <a:cubicBezTo>
                          <a:pt x="7039874" y="1136746"/>
                          <a:pt x="6998910" y="1030544"/>
                          <a:pt x="6856811" y="1069030"/>
                        </a:cubicBezTo>
                        <a:cubicBezTo>
                          <a:pt x="6714712" y="1107516"/>
                          <a:pt x="6455365" y="1063899"/>
                          <a:pt x="6257963" y="1069030"/>
                        </a:cubicBezTo>
                        <a:cubicBezTo>
                          <a:pt x="6060561" y="1074161"/>
                          <a:pt x="6071107" y="1032741"/>
                          <a:pt x="5928597" y="1069030"/>
                        </a:cubicBezTo>
                        <a:cubicBezTo>
                          <a:pt x="5786087" y="1105319"/>
                          <a:pt x="5602788" y="1013966"/>
                          <a:pt x="5419576" y="1069030"/>
                        </a:cubicBezTo>
                        <a:cubicBezTo>
                          <a:pt x="5236364" y="1124094"/>
                          <a:pt x="5039985" y="1012350"/>
                          <a:pt x="4820727" y="1069030"/>
                        </a:cubicBezTo>
                        <a:cubicBezTo>
                          <a:pt x="4601469" y="1125710"/>
                          <a:pt x="4379319" y="1059229"/>
                          <a:pt x="4221879" y="1069030"/>
                        </a:cubicBezTo>
                        <a:cubicBezTo>
                          <a:pt x="4064439" y="1078831"/>
                          <a:pt x="3963343" y="1050155"/>
                          <a:pt x="3892513" y="1069030"/>
                        </a:cubicBezTo>
                        <a:cubicBezTo>
                          <a:pt x="3821683" y="1087905"/>
                          <a:pt x="3698849" y="1054009"/>
                          <a:pt x="3563146" y="1069030"/>
                        </a:cubicBezTo>
                        <a:cubicBezTo>
                          <a:pt x="3427443" y="1084051"/>
                          <a:pt x="3164786" y="1055148"/>
                          <a:pt x="2964298" y="1069030"/>
                        </a:cubicBezTo>
                        <a:cubicBezTo>
                          <a:pt x="2763810" y="1082912"/>
                          <a:pt x="2462271" y="1013091"/>
                          <a:pt x="2185796" y="1069030"/>
                        </a:cubicBezTo>
                        <a:cubicBezTo>
                          <a:pt x="1909321" y="1124969"/>
                          <a:pt x="1900339" y="1020291"/>
                          <a:pt x="1676775" y="1069030"/>
                        </a:cubicBezTo>
                        <a:cubicBezTo>
                          <a:pt x="1453211" y="1117769"/>
                          <a:pt x="1282531" y="1029527"/>
                          <a:pt x="988099" y="1069030"/>
                        </a:cubicBezTo>
                        <a:cubicBezTo>
                          <a:pt x="693667" y="1108533"/>
                          <a:pt x="368912" y="990952"/>
                          <a:pt x="0" y="1069030"/>
                        </a:cubicBezTo>
                        <a:cubicBezTo>
                          <a:pt x="-34881" y="877883"/>
                          <a:pt x="49196" y="738970"/>
                          <a:pt x="0" y="566586"/>
                        </a:cubicBezTo>
                        <a:cubicBezTo>
                          <a:pt x="-49196" y="394202"/>
                          <a:pt x="27232" y="2731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39063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690" b="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650" b="1">
                <a:solidFill>
                  <a:schemeClr val="bg1"/>
                </a:solidFill>
              </a:rPr>
              <a:t>Technologies</a:t>
            </a:r>
            <a:endParaRPr lang="en-US" sz="7690">
              <a:solidFill>
                <a:schemeClr val="bg1"/>
              </a:solidFill>
            </a:endParaRPr>
          </a:p>
        </p:txBody>
      </p:sp>
      <p:pic>
        <p:nvPicPr>
          <p:cNvPr id="23" name="Picture 2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29045065-3401-6825-8DBA-79581018C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0361" y="35804977"/>
            <a:ext cx="1121123" cy="1106324"/>
          </a:xfrm>
          <a:prstGeom prst="rect">
            <a:avLst/>
          </a:prstGeom>
        </p:spPr>
      </p:pic>
      <p:pic>
        <p:nvPicPr>
          <p:cNvPr id="25" name="Picture 24" descr="JavaScript Logo, symbol, meaning, history, PNG, brand">
            <a:extLst>
              <a:ext uri="{FF2B5EF4-FFF2-40B4-BE49-F238E27FC236}">
                <a16:creationId xmlns:a16="http://schemas.microsoft.com/office/drawing/2014/main" id="{0BF06BD1-44DF-D7F0-0464-EFB5ABAECF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89" r="30689"/>
          <a:stretch/>
        </p:blipFill>
        <p:spPr>
          <a:xfrm>
            <a:off x="8278124" y="35633808"/>
            <a:ext cx="915751" cy="1413052"/>
          </a:xfrm>
          <a:prstGeom prst="rect">
            <a:avLst/>
          </a:prstGeom>
        </p:spPr>
      </p:pic>
      <p:pic>
        <p:nvPicPr>
          <p:cNvPr id="35" name="Picture 34" descr="CSS3 Logo PNG Transparent &amp; SVG Vector - Freebie Supply">
            <a:extLst>
              <a:ext uri="{FF2B5EF4-FFF2-40B4-BE49-F238E27FC236}">
                <a16:creationId xmlns:a16="http://schemas.microsoft.com/office/drawing/2014/main" id="{C8D6554E-8358-F65E-725E-357641474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767" y="35574797"/>
            <a:ext cx="1537422" cy="1579376"/>
          </a:xfrm>
          <a:prstGeom prst="rect">
            <a:avLst/>
          </a:prstGeom>
        </p:spPr>
      </p:pic>
      <p:pic>
        <p:nvPicPr>
          <p:cNvPr id="9" name="Picture 32" descr="HTML - Wikipedia">
            <a:extLst>
              <a:ext uri="{FF2B5EF4-FFF2-40B4-BE49-F238E27FC236}">
                <a16:creationId xmlns:a16="http://schemas.microsoft.com/office/drawing/2014/main" id="{0C854ACD-FD78-99A0-59CD-73E2A614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12" y="35674068"/>
            <a:ext cx="1338864" cy="136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Django Community | Django">
            <a:extLst>
              <a:ext uri="{FF2B5EF4-FFF2-40B4-BE49-F238E27FC236}">
                <a16:creationId xmlns:a16="http://schemas.microsoft.com/office/drawing/2014/main" id="{80BBC39D-0C43-906B-5C0A-50F3BC05B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52446" y="36135185"/>
            <a:ext cx="1528425" cy="4984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sqlite icon">
            <a:extLst>
              <a:ext uri="{FF2B5EF4-FFF2-40B4-BE49-F238E27FC236}">
                <a16:creationId xmlns:a16="http://schemas.microsoft.com/office/drawing/2014/main" id="{942F9AAF-270D-9726-5854-D7FDFD2E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2613" y="35679252"/>
            <a:ext cx="1666064" cy="14050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lack circle with white text&#10;&#10;AI-generated content may be incorrect.">
            <a:extLst>
              <a:ext uri="{FF2B5EF4-FFF2-40B4-BE49-F238E27FC236}">
                <a16:creationId xmlns:a16="http://schemas.microsoft.com/office/drawing/2014/main" id="{72C9FC9F-45EB-7194-2EDE-C5487CED3C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4657" t="23454" r="24038" b="22861"/>
          <a:stretch/>
        </p:blipFill>
        <p:spPr>
          <a:xfrm>
            <a:off x="70155" y="3675723"/>
            <a:ext cx="1723993" cy="149071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09DB8AE-A7A3-8642-C60B-023889265448}"/>
              </a:ext>
            </a:extLst>
          </p:cNvPr>
          <p:cNvSpPr txBox="1">
            <a:spLocks/>
          </p:cNvSpPr>
          <p:nvPr/>
        </p:nvSpPr>
        <p:spPr>
          <a:xfrm>
            <a:off x="510493" y="24527626"/>
            <a:ext cx="7247478" cy="1266290"/>
          </a:xfrm>
          <a:prstGeom prst="rect">
            <a:avLst/>
          </a:prstGeom>
          <a:solidFill>
            <a:srgbClr val="B8CCE8"/>
          </a:solidFill>
          <a:ln w="57150" cap="flat" cmpd="sng" algn="ctr">
            <a:solidFill>
              <a:schemeClr val="bg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83741067">
                  <a:custGeom>
                    <a:avLst/>
                    <a:gdLst>
                      <a:gd name="connsiteX0" fmla="*/ 0 w 8982722"/>
                      <a:gd name="connsiteY0" fmla="*/ 0 h 1069030"/>
                      <a:gd name="connsiteX1" fmla="*/ 419194 w 8982722"/>
                      <a:gd name="connsiteY1" fmla="*/ 0 h 1069030"/>
                      <a:gd name="connsiteX2" fmla="*/ 838387 w 8982722"/>
                      <a:gd name="connsiteY2" fmla="*/ 0 h 1069030"/>
                      <a:gd name="connsiteX3" fmla="*/ 1167754 w 8982722"/>
                      <a:gd name="connsiteY3" fmla="*/ 0 h 1069030"/>
                      <a:gd name="connsiteX4" fmla="*/ 1676775 w 8982722"/>
                      <a:gd name="connsiteY4" fmla="*/ 0 h 1069030"/>
                      <a:gd name="connsiteX5" fmla="*/ 2365450 w 8982722"/>
                      <a:gd name="connsiteY5" fmla="*/ 0 h 1069030"/>
                      <a:gd name="connsiteX6" fmla="*/ 3054125 w 8982722"/>
                      <a:gd name="connsiteY6" fmla="*/ 0 h 1069030"/>
                      <a:gd name="connsiteX7" fmla="*/ 3563146 w 8982722"/>
                      <a:gd name="connsiteY7" fmla="*/ 0 h 1069030"/>
                      <a:gd name="connsiteX8" fmla="*/ 3892513 w 8982722"/>
                      <a:gd name="connsiteY8" fmla="*/ 0 h 1069030"/>
                      <a:gd name="connsiteX9" fmla="*/ 4401534 w 8982722"/>
                      <a:gd name="connsiteY9" fmla="*/ 0 h 1069030"/>
                      <a:gd name="connsiteX10" fmla="*/ 4730900 w 8982722"/>
                      <a:gd name="connsiteY10" fmla="*/ 0 h 1069030"/>
                      <a:gd name="connsiteX11" fmla="*/ 5239921 w 8982722"/>
                      <a:gd name="connsiteY11" fmla="*/ 0 h 1069030"/>
                      <a:gd name="connsiteX12" fmla="*/ 5748942 w 8982722"/>
                      <a:gd name="connsiteY12" fmla="*/ 0 h 1069030"/>
                      <a:gd name="connsiteX13" fmla="*/ 6168136 w 8982722"/>
                      <a:gd name="connsiteY13" fmla="*/ 0 h 1069030"/>
                      <a:gd name="connsiteX14" fmla="*/ 6587329 w 8982722"/>
                      <a:gd name="connsiteY14" fmla="*/ 0 h 1069030"/>
                      <a:gd name="connsiteX15" fmla="*/ 6916696 w 8982722"/>
                      <a:gd name="connsiteY15" fmla="*/ 0 h 1069030"/>
                      <a:gd name="connsiteX16" fmla="*/ 7515544 w 8982722"/>
                      <a:gd name="connsiteY16" fmla="*/ 0 h 1069030"/>
                      <a:gd name="connsiteX17" fmla="*/ 8204219 w 8982722"/>
                      <a:gd name="connsiteY17" fmla="*/ 0 h 1069030"/>
                      <a:gd name="connsiteX18" fmla="*/ 8982722 w 8982722"/>
                      <a:gd name="connsiteY18" fmla="*/ 0 h 1069030"/>
                      <a:gd name="connsiteX19" fmla="*/ 8982722 w 8982722"/>
                      <a:gd name="connsiteY19" fmla="*/ 555896 h 1069030"/>
                      <a:gd name="connsiteX20" fmla="*/ 8982722 w 8982722"/>
                      <a:gd name="connsiteY20" fmla="*/ 1069030 h 1069030"/>
                      <a:gd name="connsiteX21" fmla="*/ 8294047 w 8982722"/>
                      <a:gd name="connsiteY21" fmla="*/ 1069030 h 1069030"/>
                      <a:gd name="connsiteX22" fmla="*/ 7605371 w 8982722"/>
                      <a:gd name="connsiteY22" fmla="*/ 1069030 h 1069030"/>
                      <a:gd name="connsiteX23" fmla="*/ 7186178 w 8982722"/>
                      <a:gd name="connsiteY23" fmla="*/ 1069030 h 1069030"/>
                      <a:gd name="connsiteX24" fmla="*/ 6407675 w 8982722"/>
                      <a:gd name="connsiteY24" fmla="*/ 1069030 h 1069030"/>
                      <a:gd name="connsiteX25" fmla="*/ 5898654 w 8982722"/>
                      <a:gd name="connsiteY25" fmla="*/ 1069030 h 1069030"/>
                      <a:gd name="connsiteX26" fmla="*/ 5209979 w 8982722"/>
                      <a:gd name="connsiteY26" fmla="*/ 1069030 h 1069030"/>
                      <a:gd name="connsiteX27" fmla="*/ 4880612 w 8982722"/>
                      <a:gd name="connsiteY27" fmla="*/ 1069030 h 1069030"/>
                      <a:gd name="connsiteX28" fmla="*/ 4281764 w 8982722"/>
                      <a:gd name="connsiteY28" fmla="*/ 1069030 h 1069030"/>
                      <a:gd name="connsiteX29" fmla="*/ 3503262 w 8982722"/>
                      <a:gd name="connsiteY29" fmla="*/ 1069030 h 1069030"/>
                      <a:gd name="connsiteX30" fmla="*/ 2814586 w 8982722"/>
                      <a:gd name="connsiteY30" fmla="*/ 1069030 h 1069030"/>
                      <a:gd name="connsiteX31" fmla="*/ 2215738 w 8982722"/>
                      <a:gd name="connsiteY31" fmla="*/ 1069030 h 1069030"/>
                      <a:gd name="connsiteX32" fmla="*/ 1616890 w 8982722"/>
                      <a:gd name="connsiteY32" fmla="*/ 1069030 h 1069030"/>
                      <a:gd name="connsiteX33" fmla="*/ 838387 w 8982722"/>
                      <a:gd name="connsiteY33" fmla="*/ 1069030 h 1069030"/>
                      <a:gd name="connsiteX34" fmla="*/ 0 w 8982722"/>
                      <a:gd name="connsiteY34" fmla="*/ 1069030 h 1069030"/>
                      <a:gd name="connsiteX35" fmla="*/ 0 w 8982722"/>
                      <a:gd name="connsiteY35" fmla="*/ 534515 h 1069030"/>
                      <a:gd name="connsiteX36" fmla="*/ 0 w 8982722"/>
                      <a:gd name="connsiteY36" fmla="*/ 0 h 1069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8982722" h="1069030" fill="none" extrusionOk="0">
                        <a:moveTo>
                          <a:pt x="0" y="0"/>
                        </a:moveTo>
                        <a:cubicBezTo>
                          <a:pt x="106231" y="-12001"/>
                          <a:pt x="329031" y="46475"/>
                          <a:pt x="419194" y="0"/>
                        </a:cubicBezTo>
                        <a:cubicBezTo>
                          <a:pt x="509357" y="-46475"/>
                          <a:pt x="738073" y="26691"/>
                          <a:pt x="838387" y="0"/>
                        </a:cubicBezTo>
                        <a:cubicBezTo>
                          <a:pt x="938701" y="-26691"/>
                          <a:pt x="1061175" y="4701"/>
                          <a:pt x="1167754" y="0"/>
                        </a:cubicBezTo>
                        <a:cubicBezTo>
                          <a:pt x="1274333" y="-4701"/>
                          <a:pt x="1424117" y="8490"/>
                          <a:pt x="1676775" y="0"/>
                        </a:cubicBezTo>
                        <a:cubicBezTo>
                          <a:pt x="1929433" y="-8490"/>
                          <a:pt x="2057000" y="16552"/>
                          <a:pt x="2365450" y="0"/>
                        </a:cubicBezTo>
                        <a:cubicBezTo>
                          <a:pt x="2673901" y="-16552"/>
                          <a:pt x="2876357" y="47924"/>
                          <a:pt x="3054125" y="0"/>
                        </a:cubicBezTo>
                        <a:cubicBezTo>
                          <a:pt x="3231893" y="-47924"/>
                          <a:pt x="3406688" y="44642"/>
                          <a:pt x="3563146" y="0"/>
                        </a:cubicBezTo>
                        <a:cubicBezTo>
                          <a:pt x="3719604" y="-44642"/>
                          <a:pt x="3805268" y="5232"/>
                          <a:pt x="3892513" y="0"/>
                        </a:cubicBezTo>
                        <a:cubicBezTo>
                          <a:pt x="3979758" y="-5232"/>
                          <a:pt x="4216618" y="3637"/>
                          <a:pt x="4401534" y="0"/>
                        </a:cubicBezTo>
                        <a:cubicBezTo>
                          <a:pt x="4586450" y="-3637"/>
                          <a:pt x="4592970" y="31606"/>
                          <a:pt x="4730900" y="0"/>
                        </a:cubicBezTo>
                        <a:cubicBezTo>
                          <a:pt x="4868830" y="-31606"/>
                          <a:pt x="5084933" y="8379"/>
                          <a:pt x="5239921" y="0"/>
                        </a:cubicBezTo>
                        <a:cubicBezTo>
                          <a:pt x="5394909" y="-8379"/>
                          <a:pt x="5567727" y="33269"/>
                          <a:pt x="5748942" y="0"/>
                        </a:cubicBezTo>
                        <a:cubicBezTo>
                          <a:pt x="5930157" y="-33269"/>
                          <a:pt x="5968546" y="16042"/>
                          <a:pt x="6168136" y="0"/>
                        </a:cubicBezTo>
                        <a:cubicBezTo>
                          <a:pt x="6367726" y="-16042"/>
                          <a:pt x="6485711" y="8900"/>
                          <a:pt x="6587329" y="0"/>
                        </a:cubicBezTo>
                        <a:cubicBezTo>
                          <a:pt x="6688947" y="-8900"/>
                          <a:pt x="6782047" y="33103"/>
                          <a:pt x="6916696" y="0"/>
                        </a:cubicBezTo>
                        <a:cubicBezTo>
                          <a:pt x="7051345" y="-33103"/>
                          <a:pt x="7375997" y="28038"/>
                          <a:pt x="7515544" y="0"/>
                        </a:cubicBezTo>
                        <a:cubicBezTo>
                          <a:pt x="7655091" y="-28038"/>
                          <a:pt x="7984320" y="21557"/>
                          <a:pt x="8204219" y="0"/>
                        </a:cubicBezTo>
                        <a:cubicBezTo>
                          <a:pt x="8424118" y="-21557"/>
                          <a:pt x="8608597" y="23069"/>
                          <a:pt x="8982722" y="0"/>
                        </a:cubicBezTo>
                        <a:cubicBezTo>
                          <a:pt x="9023113" y="163373"/>
                          <a:pt x="8955889" y="285639"/>
                          <a:pt x="8982722" y="555896"/>
                        </a:cubicBezTo>
                        <a:cubicBezTo>
                          <a:pt x="9009555" y="826153"/>
                          <a:pt x="8951774" y="949367"/>
                          <a:pt x="8982722" y="1069030"/>
                        </a:cubicBezTo>
                        <a:cubicBezTo>
                          <a:pt x="8714524" y="1103708"/>
                          <a:pt x="8597348" y="1033715"/>
                          <a:pt x="8294047" y="1069030"/>
                        </a:cubicBezTo>
                        <a:cubicBezTo>
                          <a:pt x="7990747" y="1104345"/>
                          <a:pt x="7781453" y="1028189"/>
                          <a:pt x="7605371" y="1069030"/>
                        </a:cubicBezTo>
                        <a:cubicBezTo>
                          <a:pt x="7429289" y="1109871"/>
                          <a:pt x="7381481" y="1049871"/>
                          <a:pt x="7186178" y="1069030"/>
                        </a:cubicBezTo>
                        <a:cubicBezTo>
                          <a:pt x="6990875" y="1088189"/>
                          <a:pt x="6662416" y="991449"/>
                          <a:pt x="6407675" y="1069030"/>
                        </a:cubicBezTo>
                        <a:cubicBezTo>
                          <a:pt x="6152934" y="1146611"/>
                          <a:pt x="6144306" y="1055067"/>
                          <a:pt x="5898654" y="1069030"/>
                        </a:cubicBezTo>
                        <a:cubicBezTo>
                          <a:pt x="5653002" y="1082993"/>
                          <a:pt x="5400724" y="1029270"/>
                          <a:pt x="5209979" y="1069030"/>
                        </a:cubicBezTo>
                        <a:cubicBezTo>
                          <a:pt x="5019234" y="1108790"/>
                          <a:pt x="5030351" y="1045206"/>
                          <a:pt x="4880612" y="1069030"/>
                        </a:cubicBezTo>
                        <a:cubicBezTo>
                          <a:pt x="4730873" y="1092854"/>
                          <a:pt x="4410132" y="1026548"/>
                          <a:pt x="4281764" y="1069030"/>
                        </a:cubicBezTo>
                        <a:cubicBezTo>
                          <a:pt x="4153396" y="1111512"/>
                          <a:pt x="3863482" y="976214"/>
                          <a:pt x="3503262" y="1069030"/>
                        </a:cubicBezTo>
                        <a:cubicBezTo>
                          <a:pt x="3143042" y="1161846"/>
                          <a:pt x="3144268" y="994909"/>
                          <a:pt x="2814586" y="1069030"/>
                        </a:cubicBezTo>
                        <a:cubicBezTo>
                          <a:pt x="2484904" y="1143151"/>
                          <a:pt x="2412856" y="1020017"/>
                          <a:pt x="2215738" y="1069030"/>
                        </a:cubicBezTo>
                        <a:cubicBezTo>
                          <a:pt x="2018620" y="1118043"/>
                          <a:pt x="1910503" y="1046921"/>
                          <a:pt x="1616890" y="1069030"/>
                        </a:cubicBezTo>
                        <a:cubicBezTo>
                          <a:pt x="1323277" y="1091139"/>
                          <a:pt x="1080719" y="979138"/>
                          <a:pt x="838387" y="1069030"/>
                        </a:cubicBezTo>
                        <a:cubicBezTo>
                          <a:pt x="596055" y="1158922"/>
                          <a:pt x="236355" y="1052162"/>
                          <a:pt x="0" y="1069030"/>
                        </a:cubicBezTo>
                        <a:cubicBezTo>
                          <a:pt x="-24659" y="827848"/>
                          <a:pt x="668" y="778945"/>
                          <a:pt x="0" y="534515"/>
                        </a:cubicBezTo>
                        <a:cubicBezTo>
                          <a:pt x="-668" y="290085"/>
                          <a:pt x="30364" y="138475"/>
                          <a:pt x="0" y="0"/>
                        </a:cubicBezTo>
                        <a:close/>
                      </a:path>
                      <a:path w="8982722" h="1069030" stroke="0" extrusionOk="0">
                        <a:moveTo>
                          <a:pt x="0" y="0"/>
                        </a:moveTo>
                        <a:cubicBezTo>
                          <a:pt x="124325" y="-42496"/>
                          <a:pt x="248759" y="28264"/>
                          <a:pt x="419194" y="0"/>
                        </a:cubicBezTo>
                        <a:cubicBezTo>
                          <a:pt x="589629" y="-28264"/>
                          <a:pt x="704942" y="31005"/>
                          <a:pt x="928215" y="0"/>
                        </a:cubicBezTo>
                        <a:cubicBezTo>
                          <a:pt x="1151488" y="-31005"/>
                          <a:pt x="1249655" y="22251"/>
                          <a:pt x="1347408" y="0"/>
                        </a:cubicBezTo>
                        <a:cubicBezTo>
                          <a:pt x="1445161" y="-22251"/>
                          <a:pt x="1776342" y="50322"/>
                          <a:pt x="1946256" y="0"/>
                        </a:cubicBezTo>
                        <a:cubicBezTo>
                          <a:pt x="2116170" y="-50322"/>
                          <a:pt x="2480011" y="44099"/>
                          <a:pt x="2634932" y="0"/>
                        </a:cubicBezTo>
                        <a:cubicBezTo>
                          <a:pt x="2789853" y="-44099"/>
                          <a:pt x="2908296" y="11268"/>
                          <a:pt x="3054125" y="0"/>
                        </a:cubicBezTo>
                        <a:cubicBezTo>
                          <a:pt x="3199954" y="-11268"/>
                          <a:pt x="3428155" y="46003"/>
                          <a:pt x="3563146" y="0"/>
                        </a:cubicBezTo>
                        <a:cubicBezTo>
                          <a:pt x="3698137" y="-46003"/>
                          <a:pt x="4113884" y="80669"/>
                          <a:pt x="4251822" y="0"/>
                        </a:cubicBezTo>
                        <a:cubicBezTo>
                          <a:pt x="4389760" y="-80669"/>
                          <a:pt x="4487992" y="13235"/>
                          <a:pt x="4581188" y="0"/>
                        </a:cubicBezTo>
                        <a:cubicBezTo>
                          <a:pt x="4674384" y="-13235"/>
                          <a:pt x="4793939" y="16549"/>
                          <a:pt x="5000382" y="0"/>
                        </a:cubicBezTo>
                        <a:cubicBezTo>
                          <a:pt x="5206825" y="-16549"/>
                          <a:pt x="5307757" y="28987"/>
                          <a:pt x="5419576" y="0"/>
                        </a:cubicBezTo>
                        <a:cubicBezTo>
                          <a:pt x="5531395" y="-28987"/>
                          <a:pt x="5982870" y="4888"/>
                          <a:pt x="6198078" y="0"/>
                        </a:cubicBezTo>
                        <a:cubicBezTo>
                          <a:pt x="6413286" y="-4888"/>
                          <a:pt x="6545518" y="53426"/>
                          <a:pt x="6796926" y="0"/>
                        </a:cubicBezTo>
                        <a:cubicBezTo>
                          <a:pt x="7048334" y="-53426"/>
                          <a:pt x="7234385" y="61623"/>
                          <a:pt x="7485602" y="0"/>
                        </a:cubicBezTo>
                        <a:cubicBezTo>
                          <a:pt x="7736819" y="-61623"/>
                          <a:pt x="7962233" y="83133"/>
                          <a:pt x="8264104" y="0"/>
                        </a:cubicBezTo>
                        <a:cubicBezTo>
                          <a:pt x="8565975" y="-83133"/>
                          <a:pt x="8726892" y="58729"/>
                          <a:pt x="8982722" y="0"/>
                        </a:cubicBezTo>
                        <a:cubicBezTo>
                          <a:pt x="9004881" y="264033"/>
                          <a:pt x="8970507" y="348121"/>
                          <a:pt x="8982722" y="555896"/>
                        </a:cubicBezTo>
                        <a:cubicBezTo>
                          <a:pt x="8994937" y="763671"/>
                          <a:pt x="8977443" y="896450"/>
                          <a:pt x="8982722" y="1069030"/>
                        </a:cubicBezTo>
                        <a:cubicBezTo>
                          <a:pt x="8850563" y="1098987"/>
                          <a:pt x="8757603" y="1019866"/>
                          <a:pt x="8563528" y="1069030"/>
                        </a:cubicBezTo>
                        <a:cubicBezTo>
                          <a:pt x="8369453" y="1118194"/>
                          <a:pt x="8117208" y="1058758"/>
                          <a:pt x="7964680" y="1069030"/>
                        </a:cubicBezTo>
                        <a:cubicBezTo>
                          <a:pt x="7812152" y="1079302"/>
                          <a:pt x="7512137" y="1001314"/>
                          <a:pt x="7276005" y="1069030"/>
                        </a:cubicBezTo>
                        <a:cubicBezTo>
                          <a:pt x="7039874" y="1136746"/>
                          <a:pt x="6998910" y="1030544"/>
                          <a:pt x="6856811" y="1069030"/>
                        </a:cubicBezTo>
                        <a:cubicBezTo>
                          <a:pt x="6714712" y="1107516"/>
                          <a:pt x="6455365" y="1063899"/>
                          <a:pt x="6257963" y="1069030"/>
                        </a:cubicBezTo>
                        <a:cubicBezTo>
                          <a:pt x="6060561" y="1074161"/>
                          <a:pt x="6071107" y="1032741"/>
                          <a:pt x="5928597" y="1069030"/>
                        </a:cubicBezTo>
                        <a:cubicBezTo>
                          <a:pt x="5786087" y="1105319"/>
                          <a:pt x="5602788" y="1013966"/>
                          <a:pt x="5419576" y="1069030"/>
                        </a:cubicBezTo>
                        <a:cubicBezTo>
                          <a:pt x="5236364" y="1124094"/>
                          <a:pt x="5039985" y="1012350"/>
                          <a:pt x="4820727" y="1069030"/>
                        </a:cubicBezTo>
                        <a:cubicBezTo>
                          <a:pt x="4601469" y="1125710"/>
                          <a:pt x="4379319" y="1059229"/>
                          <a:pt x="4221879" y="1069030"/>
                        </a:cubicBezTo>
                        <a:cubicBezTo>
                          <a:pt x="4064439" y="1078831"/>
                          <a:pt x="3963343" y="1050155"/>
                          <a:pt x="3892513" y="1069030"/>
                        </a:cubicBezTo>
                        <a:cubicBezTo>
                          <a:pt x="3821683" y="1087905"/>
                          <a:pt x="3698849" y="1054009"/>
                          <a:pt x="3563146" y="1069030"/>
                        </a:cubicBezTo>
                        <a:cubicBezTo>
                          <a:pt x="3427443" y="1084051"/>
                          <a:pt x="3164786" y="1055148"/>
                          <a:pt x="2964298" y="1069030"/>
                        </a:cubicBezTo>
                        <a:cubicBezTo>
                          <a:pt x="2763810" y="1082912"/>
                          <a:pt x="2462271" y="1013091"/>
                          <a:pt x="2185796" y="1069030"/>
                        </a:cubicBezTo>
                        <a:cubicBezTo>
                          <a:pt x="1909321" y="1124969"/>
                          <a:pt x="1900339" y="1020291"/>
                          <a:pt x="1676775" y="1069030"/>
                        </a:cubicBezTo>
                        <a:cubicBezTo>
                          <a:pt x="1453211" y="1117769"/>
                          <a:pt x="1282531" y="1029527"/>
                          <a:pt x="988099" y="1069030"/>
                        </a:cubicBezTo>
                        <a:cubicBezTo>
                          <a:pt x="693667" y="1108533"/>
                          <a:pt x="368912" y="990952"/>
                          <a:pt x="0" y="1069030"/>
                        </a:cubicBezTo>
                        <a:cubicBezTo>
                          <a:pt x="-34881" y="877883"/>
                          <a:pt x="49196" y="738970"/>
                          <a:pt x="0" y="566586"/>
                        </a:cubicBezTo>
                        <a:cubicBezTo>
                          <a:pt x="-49196" y="394202"/>
                          <a:pt x="27232" y="2731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39063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690" b="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650" b="1">
                <a:solidFill>
                  <a:schemeClr val="bg1"/>
                </a:solidFill>
              </a:rPr>
              <a:t>What's Next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7FA42ECF-C79E-8A54-B6D9-C3888D8C1357}"/>
              </a:ext>
            </a:extLst>
          </p:cNvPr>
          <p:cNvSpPr txBox="1">
            <a:spLocks/>
          </p:cNvSpPr>
          <p:nvPr/>
        </p:nvSpPr>
        <p:spPr>
          <a:xfrm>
            <a:off x="376883" y="25861365"/>
            <a:ext cx="12243124" cy="9092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0" algn="l" defTabSz="3906317" rtl="0" eaLnBrk="1" latinLnBrk="0" hangingPunct="1">
              <a:lnSpc>
                <a:spcPct val="100000"/>
              </a:lnSpc>
              <a:spcBef>
                <a:spcPts val="683"/>
              </a:spcBef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indent="0" algn="l" defTabSz="3906317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bg1"/>
                </a:solidFill>
              </a:rPr>
              <a:t>More advanced and accurate overlays</a:t>
            </a:r>
          </a:p>
          <a:p>
            <a:pPr marL="571500" indent="-57150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 sz="4200">
              <a:solidFill>
                <a:schemeClr val="bg1"/>
              </a:solidFill>
            </a:endParaRPr>
          </a:p>
          <a:p>
            <a:pPr marL="571500" indent="-57150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bg1"/>
                </a:solidFill>
              </a:rPr>
              <a:t>Analyze differences in playstyle between manually played games, and auto games used for data collection</a:t>
            </a:r>
          </a:p>
          <a:p>
            <a:pPr marL="571500" indent="-57150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 sz="4200">
              <a:solidFill>
                <a:schemeClr val="bg1"/>
              </a:solidFill>
            </a:endParaRPr>
          </a:p>
          <a:p>
            <a:pPr marL="571500" indent="-57150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bg1"/>
                </a:solidFill>
              </a:rPr>
              <a:t>Tune hyperparameters in Montecarlo and RandomForest simulations for more accurate results</a:t>
            </a:r>
          </a:p>
          <a:p>
            <a:pPr marL="571500" indent="-57150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 sz="4200">
              <a:solidFill>
                <a:schemeClr val="bg1"/>
              </a:solidFill>
            </a:endParaRPr>
          </a:p>
          <a:p>
            <a:pPr marL="571500" indent="-57150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4200">
                <a:solidFill>
                  <a:schemeClr val="bg1"/>
                </a:solidFill>
              </a:rPr>
              <a:t>When logged in, User can view a unique dashboard which shows past games, and statistics on how their play has improved over time</a:t>
            </a:r>
          </a:p>
        </p:txBody>
      </p:sp>
      <p:pic>
        <p:nvPicPr>
          <p:cNvPr id="40" name="Picture 39" descr="Cincinnati Bearcats Logo">
            <a:extLst>
              <a:ext uri="{FF2B5EF4-FFF2-40B4-BE49-F238E27FC236}">
                <a16:creationId xmlns:a16="http://schemas.microsoft.com/office/drawing/2014/main" id="{CAC4658C-223B-5902-D917-8D11EF5CB03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6323" t="2041" r="32472" b="1537"/>
          <a:stretch/>
        </p:blipFill>
        <p:spPr>
          <a:xfrm>
            <a:off x="41173233" y="34004297"/>
            <a:ext cx="2561601" cy="3161066"/>
          </a:xfrm>
          <a:prstGeom prst="rect">
            <a:avLst/>
          </a:prstGeom>
        </p:spPr>
      </p:pic>
      <p:pic>
        <p:nvPicPr>
          <p:cNvPr id="41" name="Picture 40" descr="A person with glasses and mustache&#10;&#10;AI-generated content may be incorrect.">
            <a:extLst>
              <a:ext uri="{FF2B5EF4-FFF2-40B4-BE49-F238E27FC236}">
                <a16:creationId xmlns:a16="http://schemas.microsoft.com/office/drawing/2014/main" id="{C6615CD7-68E4-C850-9A23-6B467CFAE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265621" y="2951599"/>
            <a:ext cx="1776982" cy="2478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 descr="A black and red card symbols&#10;&#10;AI-generated content may be incorrect.">
            <a:extLst>
              <a:ext uri="{FF2B5EF4-FFF2-40B4-BE49-F238E27FC236}">
                <a16:creationId xmlns:a16="http://schemas.microsoft.com/office/drawing/2014/main" id="{C6FDBFCA-0F43-3FA0-A73D-810F315AC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3" y="572021"/>
            <a:ext cx="18670754" cy="18519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94F9AD59-E7F3-3166-8E89-DD4384BFD7DC}"/>
              </a:ext>
            </a:extLst>
          </p:cNvPr>
          <p:cNvSpPr txBox="1">
            <a:spLocks/>
          </p:cNvSpPr>
          <p:nvPr/>
        </p:nvSpPr>
        <p:spPr>
          <a:xfrm>
            <a:off x="17711764" y="310719"/>
            <a:ext cx="9192244" cy="2429100"/>
          </a:xfrm>
          <a:prstGeom prst="rect">
            <a:avLst/>
          </a:prstGeom>
          <a:solidFill>
            <a:srgbClr val="B8CCE8"/>
          </a:solidFill>
          <a:ln w="57150" cap="flat" cmpd="sng" algn="ctr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741067">
                  <a:custGeom>
                    <a:avLst/>
                    <a:gdLst>
                      <a:gd name="connsiteX0" fmla="*/ 0 w 9222704"/>
                      <a:gd name="connsiteY0" fmla="*/ 0 h 2642286"/>
                      <a:gd name="connsiteX1" fmla="*/ 9222704 w 9222704"/>
                      <a:gd name="connsiteY1" fmla="*/ 0 h 2642286"/>
                      <a:gd name="connsiteX2" fmla="*/ 9222704 w 9222704"/>
                      <a:gd name="connsiteY2" fmla="*/ 2642286 h 2642286"/>
                      <a:gd name="connsiteX3" fmla="*/ 0 w 9222704"/>
                      <a:gd name="connsiteY3" fmla="*/ 2642286 h 2642286"/>
                      <a:gd name="connsiteX4" fmla="*/ 0 w 9222704"/>
                      <a:gd name="connsiteY4" fmla="*/ 0 h 2642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2704" h="2642286" fill="none" extrusionOk="0">
                        <a:moveTo>
                          <a:pt x="0" y="0"/>
                        </a:moveTo>
                        <a:cubicBezTo>
                          <a:pt x="2546885" y="-59067"/>
                          <a:pt x="4744402" y="-129691"/>
                          <a:pt x="9222704" y="0"/>
                        </a:cubicBezTo>
                        <a:cubicBezTo>
                          <a:pt x="9187026" y="1147748"/>
                          <a:pt x="9148158" y="2367373"/>
                          <a:pt x="9222704" y="2642286"/>
                        </a:cubicBezTo>
                        <a:cubicBezTo>
                          <a:pt x="8293111" y="2773274"/>
                          <a:pt x="3042936" y="2550317"/>
                          <a:pt x="0" y="2642286"/>
                        </a:cubicBezTo>
                        <a:cubicBezTo>
                          <a:pt x="168807" y="1416947"/>
                          <a:pt x="-137122" y="1263689"/>
                          <a:pt x="0" y="0"/>
                        </a:cubicBezTo>
                        <a:close/>
                      </a:path>
                      <a:path w="9222704" h="2642286" stroke="0" extrusionOk="0">
                        <a:moveTo>
                          <a:pt x="0" y="0"/>
                        </a:moveTo>
                        <a:cubicBezTo>
                          <a:pt x="2321261" y="124235"/>
                          <a:pt x="7922438" y="-150204"/>
                          <a:pt x="9222704" y="0"/>
                        </a:cubicBezTo>
                        <a:cubicBezTo>
                          <a:pt x="9336014" y="857080"/>
                          <a:pt x="9070676" y="1922440"/>
                          <a:pt x="9222704" y="2642286"/>
                        </a:cubicBezTo>
                        <a:cubicBezTo>
                          <a:pt x="8105653" y="2613526"/>
                          <a:pt x="2551344" y="2671847"/>
                          <a:pt x="0" y="2642286"/>
                        </a:cubicBezTo>
                        <a:cubicBezTo>
                          <a:pt x="101116" y="2333421"/>
                          <a:pt x="-1037" y="126735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39063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690" b="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53158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0631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59475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812634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65792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8950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672109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25267" algn="l" defTabSz="3906317" rtl="0" eaLnBrk="1" latinLnBrk="0" hangingPunct="1">
              <a:defRPr sz="7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b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Play Euchre</a:t>
            </a:r>
            <a:endParaRPr lang="en-US" sz="9600">
              <a:solidFill>
                <a:schemeClr val="bg1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5AB644-D9A7-6110-A8FF-7F8B52748846}"/>
              </a:ext>
            </a:extLst>
          </p:cNvPr>
          <p:cNvSpPr txBox="1"/>
          <p:nvPr/>
        </p:nvSpPr>
        <p:spPr>
          <a:xfrm flipV="1">
            <a:off x="21589672" y="18456295"/>
            <a:ext cx="207093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chemeClr val="bg1"/>
                </a:solidFill>
              </a:rPr>
              <a:t>--------------------------------------------------------------------------------------------------------------------------------------</a:t>
            </a:r>
          </a:p>
        </p:txBody>
      </p:sp>
      <p:pic>
        <p:nvPicPr>
          <p:cNvPr id="51" name="Picture 50" descr="A person in a suit smiling&#10;&#10;AI-generated content may be incorrect.">
            <a:extLst>
              <a:ext uri="{FF2B5EF4-FFF2-40B4-BE49-F238E27FC236}">
                <a16:creationId xmlns:a16="http://schemas.microsoft.com/office/drawing/2014/main" id="{A3635E64-9461-8C3E-AE74-EEEE175A018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1594" t="-2422" r="10145" b="5168"/>
          <a:stretch/>
        </p:blipFill>
        <p:spPr>
          <a:xfrm>
            <a:off x="32783575" y="3059626"/>
            <a:ext cx="2158489" cy="239637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EE4AC6C-D997-8D4D-1570-014C4FA77463}"/>
              </a:ext>
            </a:extLst>
          </p:cNvPr>
          <p:cNvSpPr txBox="1"/>
          <p:nvPr/>
        </p:nvSpPr>
        <p:spPr>
          <a:xfrm flipV="1">
            <a:off x="12550675" y="34782610"/>
            <a:ext cx="284937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chemeClr val="bg1"/>
                </a:solidFill>
              </a:rPr>
              <a:t>-----------------------------------------------------------------------------------------------------------------------------------------------------------------------------------------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DE7313-55E8-1075-6AF1-80053DA479F9}"/>
              </a:ext>
            </a:extLst>
          </p:cNvPr>
          <p:cNvSpPr txBox="1"/>
          <p:nvPr/>
        </p:nvSpPr>
        <p:spPr>
          <a:xfrm flipV="1">
            <a:off x="20945132" y="6169668"/>
            <a:ext cx="21348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chemeClr val="bg1"/>
                </a:solidFill>
              </a:rPr>
              <a:t>-----------------------------------------------------------------------------------------------------------------------------------------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799595-1380-5C88-91E9-EF959A50C04C}"/>
              </a:ext>
            </a:extLst>
          </p:cNvPr>
          <p:cNvSpPr txBox="1"/>
          <p:nvPr/>
        </p:nvSpPr>
        <p:spPr>
          <a:xfrm flipV="1">
            <a:off x="21584425" y="28079622"/>
            <a:ext cx="207093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chemeClr val="bg1"/>
                </a:solidFill>
              </a:rPr>
              <a:t>--------------------------------------------------------------------------------------------------------------------------------------</a:t>
            </a:r>
          </a:p>
        </p:txBody>
      </p:sp>
      <p:pic>
        <p:nvPicPr>
          <p:cNvPr id="58" name="Picture 57" descr="A diagram of a computer&#10;&#10;AI-generated content may be incorrect.">
            <a:extLst>
              <a:ext uri="{FF2B5EF4-FFF2-40B4-BE49-F238E27FC236}">
                <a16:creationId xmlns:a16="http://schemas.microsoft.com/office/drawing/2014/main" id="{FA6A9828-075B-1886-4C66-7E99A78A8D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86239" y="7414872"/>
            <a:ext cx="13316592" cy="1062309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9" name="Picture 58" descr="A screenshot of a game&#10;&#10;AI-generated content may be incorrect.">
            <a:extLst>
              <a:ext uri="{FF2B5EF4-FFF2-40B4-BE49-F238E27FC236}">
                <a16:creationId xmlns:a16="http://schemas.microsoft.com/office/drawing/2014/main" id="{5F3EC805-68C4-7704-3C28-6702DF1FE9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89138" y="19325571"/>
            <a:ext cx="18189705" cy="84772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 descr="A person taking a selfie&#10;&#10;AI-generated content may be incorrect.">
            <a:extLst>
              <a:ext uri="{FF2B5EF4-FFF2-40B4-BE49-F238E27FC236}">
                <a16:creationId xmlns:a16="http://schemas.microsoft.com/office/drawing/2014/main" id="{8EC8AB89-D408-FF5F-A4D3-558C8F28623B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809" r="3809"/>
          <a:stretch/>
        </p:blipFill>
        <p:spPr>
          <a:xfrm>
            <a:off x="26875591" y="3036369"/>
            <a:ext cx="2158489" cy="239637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378</Words>
  <Application>Microsoft Office PowerPoint</Application>
  <PresentationFormat>Custom</PresentationFormat>
  <Paragraphs>58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Corbel</vt:lpstr>
      <vt:lpstr>Tahoma</vt:lpstr>
      <vt:lpstr>Wingdings</vt:lpstr>
      <vt:lpstr>Wingdings 2</vt:lpstr>
      <vt:lpstr>Frame</vt:lpstr>
      <vt:lpstr>     Project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Gabe Imes</dc:creator>
  <cp:lastModifiedBy>Imes, Gabriel (imesgw)</cp:lastModifiedBy>
  <cp:revision>13</cp:revision>
  <dcterms:created xsi:type="dcterms:W3CDTF">2025-03-23T21:08:29Z</dcterms:created>
  <dcterms:modified xsi:type="dcterms:W3CDTF">2025-04-14T21:03:54Z</dcterms:modified>
</cp:coreProperties>
</file>